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257" r:id="rId4"/>
    <p:sldId id="269" r:id="rId5"/>
    <p:sldId id="288" r:id="rId6"/>
    <p:sldId id="286" r:id="rId7"/>
    <p:sldId id="316" r:id="rId8"/>
    <p:sldId id="260" r:id="rId9"/>
    <p:sldId id="261" r:id="rId10"/>
    <p:sldId id="317" r:id="rId11"/>
    <p:sldId id="263" r:id="rId12"/>
    <p:sldId id="265" r:id="rId13"/>
    <p:sldId id="266" r:id="rId14"/>
    <p:sldId id="267" r:id="rId15"/>
    <p:sldId id="262" r:id="rId16"/>
    <p:sldId id="318" r:id="rId17"/>
    <p:sldId id="264" r:id="rId18"/>
    <p:sldId id="270" r:id="rId19"/>
    <p:sldId id="268" r:id="rId20"/>
    <p:sldId id="319" r:id="rId21"/>
    <p:sldId id="271" r:id="rId22"/>
    <p:sldId id="272" r:id="rId23"/>
    <p:sldId id="320" r:id="rId24"/>
    <p:sldId id="273" r:id="rId25"/>
    <p:sldId id="328" r:id="rId26"/>
    <p:sldId id="325" r:id="rId27"/>
    <p:sldId id="314" r:id="rId28"/>
    <p:sldId id="275" r:id="rId29"/>
    <p:sldId id="276" r:id="rId30"/>
    <p:sldId id="321" r:id="rId31"/>
    <p:sldId id="278" r:id="rId32"/>
    <p:sldId id="279" r:id="rId33"/>
    <p:sldId id="280" r:id="rId34"/>
    <p:sldId id="322" r:id="rId35"/>
    <p:sldId id="281" r:id="rId36"/>
    <p:sldId id="323" r:id="rId37"/>
    <p:sldId id="282" r:id="rId38"/>
    <p:sldId id="283" r:id="rId39"/>
    <p:sldId id="326" r:id="rId40"/>
    <p:sldId id="287" r:id="rId41"/>
    <p:sldId id="259" r:id="rId42"/>
    <p:sldId id="285" r:id="rId43"/>
    <p:sldId id="327" r:id="rId4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305F"/>
    <a:srgbClr val="BCD631"/>
    <a:srgbClr val="BCD630"/>
    <a:srgbClr val="BDD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0E37C2-A762-4A1F-89B6-4CD9865F4909}" type="doc">
      <dgm:prSet loTypeId="urn:microsoft.com/office/officeart/2005/8/layout/cycle8" loCatId="cycle" qsTypeId="urn:microsoft.com/office/officeart/2005/8/quickstyle/simple4" qsCatId="simple" csTypeId="urn:microsoft.com/office/officeart/2005/8/colors/accent6_4" csCatId="accent6" phldr="1"/>
      <dgm:spPr/>
    </dgm:pt>
    <dgm:pt modelId="{FAD27C27-59FB-4889-99A0-EC3CEF04EDB5}">
      <dgm:prSet phldrT="[Texte]"/>
      <dgm:spPr>
        <a:solidFill>
          <a:srgbClr val="7B305F"/>
        </a:solidFill>
        <a:ln>
          <a:noFill/>
        </a:ln>
      </dgm:spPr>
      <dgm:t>
        <a:bodyPr/>
        <a:lstStyle/>
        <a:p>
          <a:r>
            <a:rPr lang="fr-BE" b="1" dirty="0" err="1"/>
            <a:t>Prepare</a:t>
          </a:r>
          <a:endParaRPr lang="nl-BE" b="1" dirty="0"/>
        </a:p>
      </dgm:t>
    </dgm:pt>
    <dgm:pt modelId="{86822584-4560-4090-A2AA-18EE3414034F}" type="parTrans" cxnId="{0FD8B230-351F-49F1-B073-8EE3A55695AF}">
      <dgm:prSet/>
      <dgm:spPr/>
      <dgm:t>
        <a:bodyPr/>
        <a:lstStyle/>
        <a:p>
          <a:endParaRPr lang="nl-BE" b="1"/>
        </a:p>
      </dgm:t>
    </dgm:pt>
    <dgm:pt modelId="{5C4F1573-4D4E-4157-A4C5-0BC9EBD77F31}" type="sibTrans" cxnId="{0FD8B230-351F-49F1-B073-8EE3A55695AF}">
      <dgm:prSet/>
      <dgm:spPr/>
      <dgm:t>
        <a:bodyPr/>
        <a:lstStyle/>
        <a:p>
          <a:endParaRPr lang="nl-BE" b="1"/>
        </a:p>
      </dgm:t>
    </dgm:pt>
    <dgm:pt modelId="{158FC455-7E22-4815-A5D3-A67898F15D53}">
      <dgm:prSet phldrT="[Texte]"/>
      <dgm:spPr>
        <a:solidFill>
          <a:srgbClr val="7B305F"/>
        </a:solidFill>
      </dgm:spPr>
      <dgm:t>
        <a:bodyPr/>
        <a:lstStyle/>
        <a:p>
          <a:r>
            <a:rPr lang="fr-BE" b="1" dirty="0"/>
            <a:t>Plan</a:t>
          </a:r>
          <a:endParaRPr lang="nl-BE" b="1" dirty="0"/>
        </a:p>
      </dgm:t>
    </dgm:pt>
    <dgm:pt modelId="{E76F3573-8F1C-4595-9F06-1F913B08CAD0}" type="parTrans" cxnId="{B67D4A0C-E549-4400-AC7D-FB574F0A7028}">
      <dgm:prSet/>
      <dgm:spPr/>
      <dgm:t>
        <a:bodyPr/>
        <a:lstStyle/>
        <a:p>
          <a:endParaRPr lang="nl-BE" b="1"/>
        </a:p>
      </dgm:t>
    </dgm:pt>
    <dgm:pt modelId="{8F42DD8E-6121-4709-A0CD-134B3E7D463D}" type="sibTrans" cxnId="{B67D4A0C-E549-4400-AC7D-FB574F0A7028}">
      <dgm:prSet/>
      <dgm:spPr/>
      <dgm:t>
        <a:bodyPr/>
        <a:lstStyle/>
        <a:p>
          <a:endParaRPr lang="nl-BE" b="1"/>
        </a:p>
      </dgm:t>
    </dgm:pt>
    <dgm:pt modelId="{CA7BBC13-97B7-4B01-8610-C2B13F2CAC0D}">
      <dgm:prSet phldrT="[Texte]"/>
      <dgm:spPr>
        <a:solidFill>
          <a:srgbClr val="7B305F"/>
        </a:solidFill>
      </dgm:spPr>
      <dgm:t>
        <a:bodyPr/>
        <a:lstStyle/>
        <a:p>
          <a:r>
            <a:rPr lang="fr-BE" b="1" dirty="0"/>
            <a:t>Design</a:t>
          </a:r>
          <a:endParaRPr lang="nl-BE" b="1" dirty="0"/>
        </a:p>
      </dgm:t>
    </dgm:pt>
    <dgm:pt modelId="{25D31172-2D0C-4890-90E5-17802B101505}" type="parTrans" cxnId="{CB90A052-DBE3-4DDE-B904-B02A2F62D324}">
      <dgm:prSet/>
      <dgm:spPr/>
      <dgm:t>
        <a:bodyPr/>
        <a:lstStyle/>
        <a:p>
          <a:endParaRPr lang="nl-BE" b="1"/>
        </a:p>
      </dgm:t>
    </dgm:pt>
    <dgm:pt modelId="{1216B573-2C1D-43A9-9D3C-DB015AABB7A1}" type="sibTrans" cxnId="{CB90A052-DBE3-4DDE-B904-B02A2F62D324}">
      <dgm:prSet/>
      <dgm:spPr/>
      <dgm:t>
        <a:bodyPr/>
        <a:lstStyle/>
        <a:p>
          <a:endParaRPr lang="nl-BE" b="1"/>
        </a:p>
      </dgm:t>
    </dgm:pt>
    <dgm:pt modelId="{E1FA0C60-ED86-475A-9119-4ED244770D26}">
      <dgm:prSet phldrT="[Texte]" custT="1"/>
      <dgm:spPr>
        <a:solidFill>
          <a:srgbClr val="7B305F"/>
        </a:solidFill>
      </dgm:spPr>
      <dgm:t>
        <a:bodyPr/>
        <a:lstStyle/>
        <a:p>
          <a:r>
            <a:rPr lang="fr-BE" sz="2100" b="1" dirty="0"/>
            <a:t>Test</a:t>
          </a:r>
          <a:br>
            <a:rPr lang="fr-BE" sz="2100" b="1" dirty="0"/>
          </a:br>
          <a:r>
            <a:rPr lang="fr-BE" sz="1200" b="1" dirty="0"/>
            <a:t>(</a:t>
          </a:r>
          <a:r>
            <a:rPr lang="fr-BE" sz="1200" b="1" dirty="0" err="1"/>
            <a:t>Operate</a:t>
          </a:r>
          <a:r>
            <a:rPr lang="fr-BE" sz="1200" b="1" dirty="0"/>
            <a:t> + </a:t>
          </a:r>
          <a:r>
            <a:rPr lang="fr-BE" sz="1200" b="1" dirty="0" err="1"/>
            <a:t>Optimize</a:t>
          </a:r>
          <a:r>
            <a:rPr lang="fr-BE" sz="1200" b="1" dirty="0"/>
            <a:t>)</a:t>
          </a:r>
          <a:endParaRPr lang="nl-BE" sz="2100" b="1" dirty="0"/>
        </a:p>
      </dgm:t>
    </dgm:pt>
    <dgm:pt modelId="{92EEE479-C847-4B6C-9365-517126582A3F}" type="parTrans" cxnId="{CDF9553A-9C2B-495C-A3AA-EFFA24E1E95A}">
      <dgm:prSet/>
      <dgm:spPr/>
      <dgm:t>
        <a:bodyPr/>
        <a:lstStyle/>
        <a:p>
          <a:endParaRPr lang="nl-BE" b="1"/>
        </a:p>
      </dgm:t>
    </dgm:pt>
    <dgm:pt modelId="{C7F96DA7-E94B-4056-8BF3-F2A7F3E1C04F}" type="sibTrans" cxnId="{CDF9553A-9C2B-495C-A3AA-EFFA24E1E95A}">
      <dgm:prSet/>
      <dgm:spPr/>
      <dgm:t>
        <a:bodyPr/>
        <a:lstStyle/>
        <a:p>
          <a:endParaRPr lang="nl-BE" b="1"/>
        </a:p>
      </dgm:t>
    </dgm:pt>
    <dgm:pt modelId="{623DE389-6790-4F04-9BAD-1029D7A56107}">
      <dgm:prSet phldrT="[Texte]"/>
      <dgm:spPr>
        <a:solidFill>
          <a:srgbClr val="7B305F"/>
        </a:solidFill>
      </dgm:spPr>
      <dgm:t>
        <a:bodyPr/>
        <a:lstStyle/>
        <a:p>
          <a:r>
            <a:rPr lang="fr-BE" b="1" dirty="0" err="1"/>
            <a:t>Implement</a:t>
          </a:r>
          <a:endParaRPr lang="nl-BE" b="1" dirty="0"/>
        </a:p>
      </dgm:t>
    </dgm:pt>
    <dgm:pt modelId="{B8F3E2D5-30AE-4809-BECF-1A68DC886FFF}" type="parTrans" cxnId="{EA3DB261-4514-4DB6-B660-317B64C6E6B3}">
      <dgm:prSet/>
      <dgm:spPr/>
      <dgm:t>
        <a:bodyPr/>
        <a:lstStyle/>
        <a:p>
          <a:endParaRPr lang="nl-BE" b="1"/>
        </a:p>
      </dgm:t>
    </dgm:pt>
    <dgm:pt modelId="{07BA5C45-0668-42A7-8902-DACB3AF43EB1}" type="sibTrans" cxnId="{EA3DB261-4514-4DB6-B660-317B64C6E6B3}">
      <dgm:prSet/>
      <dgm:spPr/>
      <dgm:t>
        <a:bodyPr/>
        <a:lstStyle/>
        <a:p>
          <a:endParaRPr lang="nl-BE" b="1"/>
        </a:p>
      </dgm:t>
    </dgm:pt>
    <dgm:pt modelId="{50475F99-6A1E-4FBA-84C1-D39471BAFFED}" type="pres">
      <dgm:prSet presAssocID="{6F0E37C2-A762-4A1F-89B6-4CD9865F4909}" presName="compositeShape" presStyleCnt="0">
        <dgm:presLayoutVars>
          <dgm:chMax val="7"/>
          <dgm:dir/>
          <dgm:resizeHandles val="exact"/>
        </dgm:presLayoutVars>
      </dgm:prSet>
      <dgm:spPr/>
    </dgm:pt>
    <dgm:pt modelId="{BD3D69C9-21CB-42D0-8987-6334893AE748}" type="pres">
      <dgm:prSet presAssocID="{6F0E37C2-A762-4A1F-89B6-4CD9865F4909}" presName="wedge1" presStyleLbl="node1" presStyleIdx="0" presStyleCnt="5"/>
      <dgm:spPr/>
    </dgm:pt>
    <dgm:pt modelId="{4A8FD3EC-3628-4B0E-BC08-35BC436B2AAE}" type="pres">
      <dgm:prSet presAssocID="{6F0E37C2-A762-4A1F-89B6-4CD9865F4909}" presName="dummy1a" presStyleCnt="0"/>
      <dgm:spPr/>
    </dgm:pt>
    <dgm:pt modelId="{70FFEFA1-B821-422E-8662-BA9252B63DEC}" type="pres">
      <dgm:prSet presAssocID="{6F0E37C2-A762-4A1F-89B6-4CD9865F4909}" presName="dummy1b" presStyleCnt="0"/>
      <dgm:spPr/>
    </dgm:pt>
    <dgm:pt modelId="{A795870A-9FDC-4ACF-BB70-2CD79F2653D0}" type="pres">
      <dgm:prSet presAssocID="{6F0E37C2-A762-4A1F-89B6-4CD9865F4909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797CF-F1F0-4ECC-A833-178F8B428E11}" type="pres">
      <dgm:prSet presAssocID="{6F0E37C2-A762-4A1F-89B6-4CD9865F4909}" presName="wedge2" presStyleLbl="node1" presStyleIdx="1" presStyleCnt="5"/>
      <dgm:spPr/>
    </dgm:pt>
    <dgm:pt modelId="{89E057D7-F75B-482D-9B9B-37B7335F48D3}" type="pres">
      <dgm:prSet presAssocID="{6F0E37C2-A762-4A1F-89B6-4CD9865F4909}" presName="dummy2a" presStyleCnt="0"/>
      <dgm:spPr/>
    </dgm:pt>
    <dgm:pt modelId="{1C3513E2-647F-453F-925F-461DA11C8A2D}" type="pres">
      <dgm:prSet presAssocID="{6F0E37C2-A762-4A1F-89B6-4CD9865F4909}" presName="dummy2b" presStyleCnt="0"/>
      <dgm:spPr/>
    </dgm:pt>
    <dgm:pt modelId="{B0C454E1-9966-4330-BCEA-DCADEE95970E}" type="pres">
      <dgm:prSet presAssocID="{6F0E37C2-A762-4A1F-89B6-4CD9865F4909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2E69B6F-75AA-4238-818A-B304E1B1FF3A}" type="pres">
      <dgm:prSet presAssocID="{6F0E37C2-A762-4A1F-89B6-4CD9865F4909}" presName="wedge3" presStyleLbl="node1" presStyleIdx="2" presStyleCnt="5"/>
      <dgm:spPr/>
    </dgm:pt>
    <dgm:pt modelId="{1241E6AF-A74B-48EC-825C-BF9E543E303E}" type="pres">
      <dgm:prSet presAssocID="{6F0E37C2-A762-4A1F-89B6-4CD9865F4909}" presName="dummy3a" presStyleCnt="0"/>
      <dgm:spPr/>
    </dgm:pt>
    <dgm:pt modelId="{F9DCA1F9-AC6D-4345-8C26-2712ECDE6FBD}" type="pres">
      <dgm:prSet presAssocID="{6F0E37C2-A762-4A1F-89B6-4CD9865F4909}" presName="dummy3b" presStyleCnt="0"/>
      <dgm:spPr/>
    </dgm:pt>
    <dgm:pt modelId="{6A589E6D-744B-4D3E-A11C-A3E3E654C565}" type="pres">
      <dgm:prSet presAssocID="{6F0E37C2-A762-4A1F-89B6-4CD9865F4909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316A2E9-32F0-4DB4-9578-09563A5D34CE}" type="pres">
      <dgm:prSet presAssocID="{6F0E37C2-A762-4A1F-89B6-4CD9865F4909}" presName="wedge4" presStyleLbl="node1" presStyleIdx="3" presStyleCnt="5"/>
      <dgm:spPr/>
    </dgm:pt>
    <dgm:pt modelId="{224A7041-F789-4DB2-A903-F88170A06CE7}" type="pres">
      <dgm:prSet presAssocID="{6F0E37C2-A762-4A1F-89B6-4CD9865F4909}" presName="dummy4a" presStyleCnt="0"/>
      <dgm:spPr/>
    </dgm:pt>
    <dgm:pt modelId="{59B7ADB3-10CF-43E6-9FD4-D2B5701CE146}" type="pres">
      <dgm:prSet presAssocID="{6F0E37C2-A762-4A1F-89B6-4CD9865F4909}" presName="dummy4b" presStyleCnt="0"/>
      <dgm:spPr/>
    </dgm:pt>
    <dgm:pt modelId="{C827EEDF-00E4-4775-8547-1A4D1495CA21}" type="pres">
      <dgm:prSet presAssocID="{6F0E37C2-A762-4A1F-89B6-4CD9865F4909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B2C8904-9224-439B-A121-100B2E38B0D2}" type="pres">
      <dgm:prSet presAssocID="{6F0E37C2-A762-4A1F-89B6-4CD9865F4909}" presName="wedge5" presStyleLbl="node1" presStyleIdx="4" presStyleCnt="5"/>
      <dgm:spPr/>
    </dgm:pt>
    <dgm:pt modelId="{0FF33F73-5396-4FD6-A850-A88FF2F7EFEE}" type="pres">
      <dgm:prSet presAssocID="{6F0E37C2-A762-4A1F-89B6-4CD9865F4909}" presName="dummy5a" presStyleCnt="0"/>
      <dgm:spPr/>
    </dgm:pt>
    <dgm:pt modelId="{F8DAAA48-BD7B-4069-AE72-48EA95E9A80D}" type="pres">
      <dgm:prSet presAssocID="{6F0E37C2-A762-4A1F-89B6-4CD9865F4909}" presName="dummy5b" presStyleCnt="0"/>
      <dgm:spPr/>
    </dgm:pt>
    <dgm:pt modelId="{15E860A0-BCFF-41B1-9674-387BB27744B8}" type="pres">
      <dgm:prSet presAssocID="{6F0E37C2-A762-4A1F-89B6-4CD9865F4909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349BDD2C-E143-48BA-9F77-C9F101CA9C22}" type="pres">
      <dgm:prSet presAssocID="{5C4F1573-4D4E-4157-A4C5-0BC9EBD77F31}" presName="arrowWedge1" presStyleLbl="fgSibTrans2D1" presStyleIdx="0" presStyleCnt="5"/>
      <dgm:spPr/>
    </dgm:pt>
    <dgm:pt modelId="{C29F9206-B19E-40DC-94B4-EFB18B26A6A3}" type="pres">
      <dgm:prSet presAssocID="{8F42DD8E-6121-4709-A0CD-134B3E7D463D}" presName="arrowWedge2" presStyleLbl="fgSibTrans2D1" presStyleIdx="1" presStyleCnt="5"/>
      <dgm:spPr/>
    </dgm:pt>
    <dgm:pt modelId="{9BFBEF75-9339-4704-9EFA-4B249CF0C3ED}" type="pres">
      <dgm:prSet presAssocID="{1216B573-2C1D-43A9-9D3C-DB015AABB7A1}" presName="arrowWedge3" presStyleLbl="fgSibTrans2D1" presStyleIdx="2" presStyleCnt="5"/>
      <dgm:spPr/>
    </dgm:pt>
    <dgm:pt modelId="{DB18FE9E-8C88-4D12-85A7-C36A138D8B1F}" type="pres">
      <dgm:prSet presAssocID="{07BA5C45-0668-42A7-8902-DACB3AF43EB1}" presName="arrowWedge4" presStyleLbl="fgSibTrans2D1" presStyleIdx="3" presStyleCnt="5"/>
      <dgm:spPr/>
    </dgm:pt>
    <dgm:pt modelId="{F0667CB8-C6E1-42DA-9B44-B6031C2A45DD}" type="pres">
      <dgm:prSet presAssocID="{C7F96DA7-E94B-4056-8BF3-F2A7F3E1C04F}" presName="arrowWedge5" presStyleLbl="fgSibTrans2D1" presStyleIdx="4" presStyleCnt="5"/>
      <dgm:spPr/>
    </dgm:pt>
  </dgm:ptLst>
  <dgm:cxnLst>
    <dgm:cxn modelId="{B67D4A0C-E549-4400-AC7D-FB574F0A7028}" srcId="{6F0E37C2-A762-4A1F-89B6-4CD9865F4909}" destId="{158FC455-7E22-4815-A5D3-A67898F15D53}" srcOrd="1" destOrd="0" parTransId="{E76F3573-8F1C-4595-9F06-1F913B08CAD0}" sibTransId="{8F42DD8E-6121-4709-A0CD-134B3E7D463D}"/>
    <dgm:cxn modelId="{46039C1F-3E37-4BD1-9541-4B855F5C69DD}" type="presOf" srcId="{158FC455-7E22-4815-A5D3-A67898F15D53}" destId="{0AE797CF-F1F0-4ECC-A833-178F8B428E11}" srcOrd="0" destOrd="0" presId="urn:microsoft.com/office/officeart/2005/8/layout/cycle8"/>
    <dgm:cxn modelId="{C0002029-1156-4487-9AB9-7621ED5DEF42}" type="presOf" srcId="{E1FA0C60-ED86-475A-9119-4ED244770D26}" destId="{15E860A0-BCFF-41B1-9674-387BB27744B8}" srcOrd="1" destOrd="0" presId="urn:microsoft.com/office/officeart/2005/8/layout/cycle8"/>
    <dgm:cxn modelId="{0FD8B230-351F-49F1-B073-8EE3A55695AF}" srcId="{6F0E37C2-A762-4A1F-89B6-4CD9865F4909}" destId="{FAD27C27-59FB-4889-99A0-EC3CEF04EDB5}" srcOrd="0" destOrd="0" parTransId="{86822584-4560-4090-A2AA-18EE3414034F}" sibTransId="{5C4F1573-4D4E-4157-A4C5-0BC9EBD77F31}"/>
    <dgm:cxn modelId="{CDF9553A-9C2B-495C-A3AA-EFFA24E1E95A}" srcId="{6F0E37C2-A762-4A1F-89B6-4CD9865F4909}" destId="{E1FA0C60-ED86-475A-9119-4ED244770D26}" srcOrd="4" destOrd="0" parTransId="{92EEE479-C847-4B6C-9365-517126582A3F}" sibTransId="{C7F96DA7-E94B-4056-8BF3-F2A7F3E1C04F}"/>
    <dgm:cxn modelId="{EA3DB261-4514-4DB6-B660-317B64C6E6B3}" srcId="{6F0E37C2-A762-4A1F-89B6-4CD9865F4909}" destId="{623DE389-6790-4F04-9BAD-1029D7A56107}" srcOrd="3" destOrd="0" parTransId="{B8F3E2D5-30AE-4809-BECF-1A68DC886FFF}" sibTransId="{07BA5C45-0668-42A7-8902-DACB3AF43EB1}"/>
    <dgm:cxn modelId="{79217B43-5E02-49FF-90CD-02E87F2E141A}" type="presOf" srcId="{CA7BBC13-97B7-4B01-8610-C2B13F2CAC0D}" destId="{6A589E6D-744B-4D3E-A11C-A3E3E654C565}" srcOrd="1" destOrd="0" presId="urn:microsoft.com/office/officeart/2005/8/layout/cycle8"/>
    <dgm:cxn modelId="{CB90A052-DBE3-4DDE-B904-B02A2F62D324}" srcId="{6F0E37C2-A762-4A1F-89B6-4CD9865F4909}" destId="{CA7BBC13-97B7-4B01-8610-C2B13F2CAC0D}" srcOrd="2" destOrd="0" parTransId="{25D31172-2D0C-4890-90E5-17802B101505}" sibTransId="{1216B573-2C1D-43A9-9D3C-DB015AABB7A1}"/>
    <dgm:cxn modelId="{4EFA4192-33C6-478D-8A1C-20BB25768DF4}" type="presOf" srcId="{623DE389-6790-4F04-9BAD-1029D7A56107}" destId="{C827EEDF-00E4-4775-8547-1A4D1495CA21}" srcOrd="1" destOrd="0" presId="urn:microsoft.com/office/officeart/2005/8/layout/cycle8"/>
    <dgm:cxn modelId="{E79CDCAF-8C3D-4808-9308-92C2BF2EACCC}" type="presOf" srcId="{158FC455-7E22-4815-A5D3-A67898F15D53}" destId="{B0C454E1-9966-4330-BCEA-DCADEE95970E}" srcOrd="1" destOrd="0" presId="urn:microsoft.com/office/officeart/2005/8/layout/cycle8"/>
    <dgm:cxn modelId="{ECFEB1B3-E280-4F33-A575-1FB2A8BB8AF9}" type="presOf" srcId="{E1FA0C60-ED86-475A-9119-4ED244770D26}" destId="{EB2C8904-9224-439B-A121-100B2E38B0D2}" srcOrd="0" destOrd="0" presId="urn:microsoft.com/office/officeart/2005/8/layout/cycle8"/>
    <dgm:cxn modelId="{A4F8EFBF-B01A-474A-9411-99B4779CC4FB}" type="presOf" srcId="{CA7BBC13-97B7-4B01-8610-C2B13F2CAC0D}" destId="{52E69B6F-75AA-4238-818A-B304E1B1FF3A}" srcOrd="0" destOrd="0" presId="urn:microsoft.com/office/officeart/2005/8/layout/cycle8"/>
    <dgm:cxn modelId="{44C766CA-B708-4736-9D12-4C135A23236C}" type="presOf" srcId="{6F0E37C2-A762-4A1F-89B6-4CD9865F4909}" destId="{50475F99-6A1E-4FBA-84C1-D39471BAFFED}" srcOrd="0" destOrd="0" presId="urn:microsoft.com/office/officeart/2005/8/layout/cycle8"/>
    <dgm:cxn modelId="{895E64D2-7F39-41D0-B8EB-565BF1C36786}" type="presOf" srcId="{623DE389-6790-4F04-9BAD-1029D7A56107}" destId="{0316A2E9-32F0-4DB4-9578-09563A5D34CE}" srcOrd="0" destOrd="0" presId="urn:microsoft.com/office/officeart/2005/8/layout/cycle8"/>
    <dgm:cxn modelId="{094379D3-CB78-4617-8365-87948EDA3A4A}" type="presOf" srcId="{FAD27C27-59FB-4889-99A0-EC3CEF04EDB5}" destId="{BD3D69C9-21CB-42D0-8987-6334893AE748}" srcOrd="0" destOrd="0" presId="urn:microsoft.com/office/officeart/2005/8/layout/cycle8"/>
    <dgm:cxn modelId="{EAF155DF-AA85-4FA4-8D9F-1588B599ED67}" type="presOf" srcId="{FAD27C27-59FB-4889-99A0-EC3CEF04EDB5}" destId="{A795870A-9FDC-4ACF-BB70-2CD79F2653D0}" srcOrd="1" destOrd="0" presId="urn:microsoft.com/office/officeart/2005/8/layout/cycle8"/>
    <dgm:cxn modelId="{3EB2B71C-2F16-4AF7-A588-38AD1E58C069}" type="presParOf" srcId="{50475F99-6A1E-4FBA-84C1-D39471BAFFED}" destId="{BD3D69C9-21CB-42D0-8987-6334893AE748}" srcOrd="0" destOrd="0" presId="urn:microsoft.com/office/officeart/2005/8/layout/cycle8"/>
    <dgm:cxn modelId="{CA12F765-0CB8-4E52-AD83-8A91FF31D919}" type="presParOf" srcId="{50475F99-6A1E-4FBA-84C1-D39471BAFFED}" destId="{4A8FD3EC-3628-4B0E-BC08-35BC436B2AAE}" srcOrd="1" destOrd="0" presId="urn:microsoft.com/office/officeart/2005/8/layout/cycle8"/>
    <dgm:cxn modelId="{3B58E388-3E05-4473-BEA6-621EFEC5E551}" type="presParOf" srcId="{50475F99-6A1E-4FBA-84C1-D39471BAFFED}" destId="{70FFEFA1-B821-422E-8662-BA9252B63DEC}" srcOrd="2" destOrd="0" presId="urn:microsoft.com/office/officeart/2005/8/layout/cycle8"/>
    <dgm:cxn modelId="{E79B2AD7-BE45-43ED-AE99-3819A5E93336}" type="presParOf" srcId="{50475F99-6A1E-4FBA-84C1-D39471BAFFED}" destId="{A795870A-9FDC-4ACF-BB70-2CD79F2653D0}" srcOrd="3" destOrd="0" presId="urn:microsoft.com/office/officeart/2005/8/layout/cycle8"/>
    <dgm:cxn modelId="{CE13822F-6233-4190-9CA2-C5304233F896}" type="presParOf" srcId="{50475F99-6A1E-4FBA-84C1-D39471BAFFED}" destId="{0AE797CF-F1F0-4ECC-A833-178F8B428E11}" srcOrd="4" destOrd="0" presId="urn:microsoft.com/office/officeart/2005/8/layout/cycle8"/>
    <dgm:cxn modelId="{1AB4C223-37A1-48C4-93E5-13D002438E0D}" type="presParOf" srcId="{50475F99-6A1E-4FBA-84C1-D39471BAFFED}" destId="{89E057D7-F75B-482D-9B9B-37B7335F48D3}" srcOrd="5" destOrd="0" presId="urn:microsoft.com/office/officeart/2005/8/layout/cycle8"/>
    <dgm:cxn modelId="{526C443A-D4C2-4296-9F4B-11ACC1A5B197}" type="presParOf" srcId="{50475F99-6A1E-4FBA-84C1-D39471BAFFED}" destId="{1C3513E2-647F-453F-925F-461DA11C8A2D}" srcOrd="6" destOrd="0" presId="urn:microsoft.com/office/officeart/2005/8/layout/cycle8"/>
    <dgm:cxn modelId="{32D1DD4D-4DD1-4D1E-B2E2-CCE62DD58E99}" type="presParOf" srcId="{50475F99-6A1E-4FBA-84C1-D39471BAFFED}" destId="{B0C454E1-9966-4330-BCEA-DCADEE95970E}" srcOrd="7" destOrd="0" presId="urn:microsoft.com/office/officeart/2005/8/layout/cycle8"/>
    <dgm:cxn modelId="{96A5752E-A15B-417A-A8EE-7950927B3331}" type="presParOf" srcId="{50475F99-6A1E-4FBA-84C1-D39471BAFFED}" destId="{52E69B6F-75AA-4238-818A-B304E1B1FF3A}" srcOrd="8" destOrd="0" presId="urn:microsoft.com/office/officeart/2005/8/layout/cycle8"/>
    <dgm:cxn modelId="{F27B9D34-0C8B-48EA-BD3A-792CDF598ED2}" type="presParOf" srcId="{50475F99-6A1E-4FBA-84C1-D39471BAFFED}" destId="{1241E6AF-A74B-48EC-825C-BF9E543E303E}" srcOrd="9" destOrd="0" presId="urn:microsoft.com/office/officeart/2005/8/layout/cycle8"/>
    <dgm:cxn modelId="{3F7C4B35-23BF-4995-9427-3D217B172176}" type="presParOf" srcId="{50475F99-6A1E-4FBA-84C1-D39471BAFFED}" destId="{F9DCA1F9-AC6D-4345-8C26-2712ECDE6FBD}" srcOrd="10" destOrd="0" presId="urn:microsoft.com/office/officeart/2005/8/layout/cycle8"/>
    <dgm:cxn modelId="{267C3FE0-E093-46C4-863A-43F8EDAD5FB9}" type="presParOf" srcId="{50475F99-6A1E-4FBA-84C1-D39471BAFFED}" destId="{6A589E6D-744B-4D3E-A11C-A3E3E654C565}" srcOrd="11" destOrd="0" presId="urn:microsoft.com/office/officeart/2005/8/layout/cycle8"/>
    <dgm:cxn modelId="{731842D5-36F5-4225-BBF6-1BE72EC0A834}" type="presParOf" srcId="{50475F99-6A1E-4FBA-84C1-D39471BAFFED}" destId="{0316A2E9-32F0-4DB4-9578-09563A5D34CE}" srcOrd="12" destOrd="0" presId="urn:microsoft.com/office/officeart/2005/8/layout/cycle8"/>
    <dgm:cxn modelId="{0E4FD0E3-6C89-44EC-964C-6A97BCD2A565}" type="presParOf" srcId="{50475F99-6A1E-4FBA-84C1-D39471BAFFED}" destId="{224A7041-F789-4DB2-A903-F88170A06CE7}" srcOrd="13" destOrd="0" presId="urn:microsoft.com/office/officeart/2005/8/layout/cycle8"/>
    <dgm:cxn modelId="{48D18C8E-7CDB-4ABC-A88A-024DFF5201E4}" type="presParOf" srcId="{50475F99-6A1E-4FBA-84C1-D39471BAFFED}" destId="{59B7ADB3-10CF-43E6-9FD4-D2B5701CE146}" srcOrd="14" destOrd="0" presId="urn:microsoft.com/office/officeart/2005/8/layout/cycle8"/>
    <dgm:cxn modelId="{387FC553-6239-4DB6-A42F-793CFB9CF53A}" type="presParOf" srcId="{50475F99-6A1E-4FBA-84C1-D39471BAFFED}" destId="{C827EEDF-00E4-4775-8547-1A4D1495CA21}" srcOrd="15" destOrd="0" presId="urn:microsoft.com/office/officeart/2005/8/layout/cycle8"/>
    <dgm:cxn modelId="{CD8ADE27-5417-405E-A79C-260D1F4CC3A7}" type="presParOf" srcId="{50475F99-6A1E-4FBA-84C1-D39471BAFFED}" destId="{EB2C8904-9224-439B-A121-100B2E38B0D2}" srcOrd="16" destOrd="0" presId="urn:microsoft.com/office/officeart/2005/8/layout/cycle8"/>
    <dgm:cxn modelId="{44346122-4F95-4A69-A2E4-4B465158D11E}" type="presParOf" srcId="{50475F99-6A1E-4FBA-84C1-D39471BAFFED}" destId="{0FF33F73-5396-4FD6-A850-A88FF2F7EFEE}" srcOrd="17" destOrd="0" presId="urn:microsoft.com/office/officeart/2005/8/layout/cycle8"/>
    <dgm:cxn modelId="{F99411F0-EA2E-42FC-AA5A-4A79617DE030}" type="presParOf" srcId="{50475F99-6A1E-4FBA-84C1-D39471BAFFED}" destId="{F8DAAA48-BD7B-4069-AE72-48EA95E9A80D}" srcOrd="18" destOrd="0" presId="urn:microsoft.com/office/officeart/2005/8/layout/cycle8"/>
    <dgm:cxn modelId="{1AE30638-9675-462E-9C4F-DABC6C267498}" type="presParOf" srcId="{50475F99-6A1E-4FBA-84C1-D39471BAFFED}" destId="{15E860A0-BCFF-41B1-9674-387BB27744B8}" srcOrd="19" destOrd="0" presId="urn:microsoft.com/office/officeart/2005/8/layout/cycle8"/>
    <dgm:cxn modelId="{D9A8D383-9666-47A7-83AA-9DB3E2477439}" type="presParOf" srcId="{50475F99-6A1E-4FBA-84C1-D39471BAFFED}" destId="{349BDD2C-E143-48BA-9F77-C9F101CA9C22}" srcOrd="20" destOrd="0" presId="urn:microsoft.com/office/officeart/2005/8/layout/cycle8"/>
    <dgm:cxn modelId="{908ECB71-C2E7-4D5A-BC0C-F0049372B4CB}" type="presParOf" srcId="{50475F99-6A1E-4FBA-84C1-D39471BAFFED}" destId="{C29F9206-B19E-40DC-94B4-EFB18B26A6A3}" srcOrd="21" destOrd="0" presId="urn:microsoft.com/office/officeart/2005/8/layout/cycle8"/>
    <dgm:cxn modelId="{7B0BF8DD-75E3-46ED-82C4-FB751FCBE9CE}" type="presParOf" srcId="{50475F99-6A1E-4FBA-84C1-D39471BAFFED}" destId="{9BFBEF75-9339-4704-9EFA-4B249CF0C3ED}" srcOrd="22" destOrd="0" presId="urn:microsoft.com/office/officeart/2005/8/layout/cycle8"/>
    <dgm:cxn modelId="{97BD63FB-2D62-4801-B18F-8760FAB4B508}" type="presParOf" srcId="{50475F99-6A1E-4FBA-84C1-D39471BAFFED}" destId="{DB18FE9E-8C88-4D12-85A7-C36A138D8B1F}" srcOrd="23" destOrd="0" presId="urn:microsoft.com/office/officeart/2005/8/layout/cycle8"/>
    <dgm:cxn modelId="{66E96F7A-FD8C-4DBA-913D-669D353D5AA3}" type="presParOf" srcId="{50475F99-6A1E-4FBA-84C1-D39471BAFFED}" destId="{F0667CB8-C6E1-42DA-9B44-B6031C2A45DD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D69C9-21CB-42D0-8987-6334893AE748}">
      <dsp:nvSpPr>
        <dsp:cNvPr id="0" name=""/>
        <dsp:cNvSpPr/>
      </dsp:nvSpPr>
      <dsp:spPr>
        <a:xfrm>
          <a:off x="1512909" y="273988"/>
          <a:ext cx="3718092" cy="3718092"/>
        </a:xfrm>
        <a:prstGeom prst="pie">
          <a:avLst>
            <a:gd name="adj1" fmla="val 16200000"/>
            <a:gd name="adj2" fmla="val 20520000"/>
          </a:avLst>
        </a:prstGeom>
        <a:solidFill>
          <a:srgbClr val="7B305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b="1" kern="1200" dirty="0" err="1"/>
            <a:t>Prepare</a:t>
          </a:r>
          <a:endParaRPr lang="nl-BE" sz="1800" b="1" kern="1200" dirty="0"/>
        </a:p>
      </dsp:txBody>
      <dsp:txXfrm>
        <a:off x="3452514" y="898981"/>
        <a:ext cx="1195101" cy="796734"/>
      </dsp:txXfrm>
    </dsp:sp>
    <dsp:sp modelId="{0AE797CF-F1F0-4ECC-A833-178F8B428E11}">
      <dsp:nvSpPr>
        <dsp:cNvPr id="0" name=""/>
        <dsp:cNvSpPr/>
      </dsp:nvSpPr>
      <dsp:spPr>
        <a:xfrm>
          <a:off x="1544778" y="373137"/>
          <a:ext cx="3718092" cy="3718092"/>
        </a:xfrm>
        <a:prstGeom prst="pie">
          <a:avLst>
            <a:gd name="adj1" fmla="val 20520000"/>
            <a:gd name="adj2" fmla="val 3240000"/>
          </a:avLst>
        </a:prstGeom>
        <a:solidFill>
          <a:srgbClr val="7B305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b="1" kern="1200" dirty="0"/>
            <a:t>Plan</a:t>
          </a:r>
          <a:endParaRPr lang="nl-BE" sz="1800" b="1" kern="1200" dirty="0"/>
        </a:p>
      </dsp:txBody>
      <dsp:txXfrm>
        <a:off x="3939407" y="2071951"/>
        <a:ext cx="1106575" cy="885260"/>
      </dsp:txXfrm>
    </dsp:sp>
    <dsp:sp modelId="{52E69B6F-75AA-4238-818A-B304E1B1FF3A}">
      <dsp:nvSpPr>
        <dsp:cNvPr id="0" name=""/>
        <dsp:cNvSpPr/>
      </dsp:nvSpPr>
      <dsp:spPr>
        <a:xfrm>
          <a:off x="1460679" y="434220"/>
          <a:ext cx="3718092" cy="3718092"/>
        </a:xfrm>
        <a:prstGeom prst="pie">
          <a:avLst>
            <a:gd name="adj1" fmla="val 3240000"/>
            <a:gd name="adj2" fmla="val 7560000"/>
          </a:avLst>
        </a:prstGeom>
        <a:solidFill>
          <a:srgbClr val="7B305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b="1" kern="1200" dirty="0"/>
            <a:t>Design</a:t>
          </a:r>
          <a:endParaRPr lang="nl-BE" sz="1800" b="1" kern="1200" dirty="0"/>
        </a:p>
      </dsp:txBody>
      <dsp:txXfrm>
        <a:off x="2788569" y="3045737"/>
        <a:ext cx="1062312" cy="973786"/>
      </dsp:txXfrm>
    </dsp:sp>
    <dsp:sp modelId="{0316A2E9-32F0-4DB4-9578-09563A5D34CE}">
      <dsp:nvSpPr>
        <dsp:cNvPr id="0" name=""/>
        <dsp:cNvSpPr/>
      </dsp:nvSpPr>
      <dsp:spPr>
        <a:xfrm>
          <a:off x="1376579" y="373137"/>
          <a:ext cx="3718092" cy="3718092"/>
        </a:xfrm>
        <a:prstGeom prst="pie">
          <a:avLst>
            <a:gd name="adj1" fmla="val 7560000"/>
            <a:gd name="adj2" fmla="val 11880000"/>
          </a:avLst>
        </a:prstGeom>
        <a:solidFill>
          <a:srgbClr val="7B305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800" b="1" kern="1200" dirty="0" err="1"/>
            <a:t>Implement</a:t>
          </a:r>
          <a:endParaRPr lang="nl-BE" sz="1800" b="1" kern="1200" dirty="0"/>
        </a:p>
      </dsp:txBody>
      <dsp:txXfrm>
        <a:off x="1593468" y="2071951"/>
        <a:ext cx="1106575" cy="885260"/>
      </dsp:txXfrm>
    </dsp:sp>
    <dsp:sp modelId="{EB2C8904-9224-439B-A121-100B2E38B0D2}">
      <dsp:nvSpPr>
        <dsp:cNvPr id="0" name=""/>
        <dsp:cNvSpPr/>
      </dsp:nvSpPr>
      <dsp:spPr>
        <a:xfrm>
          <a:off x="1408448" y="273988"/>
          <a:ext cx="3718092" cy="3718092"/>
        </a:xfrm>
        <a:prstGeom prst="pie">
          <a:avLst>
            <a:gd name="adj1" fmla="val 11880000"/>
            <a:gd name="adj2" fmla="val 16200000"/>
          </a:avLst>
        </a:prstGeom>
        <a:solidFill>
          <a:srgbClr val="7B305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100" b="1" kern="1200" dirty="0"/>
            <a:t>Test</a:t>
          </a:r>
          <a:br>
            <a:rPr lang="fr-BE" sz="2100" b="1" kern="1200" dirty="0"/>
          </a:br>
          <a:r>
            <a:rPr lang="fr-BE" sz="1200" b="1" kern="1200" dirty="0"/>
            <a:t>(</a:t>
          </a:r>
          <a:r>
            <a:rPr lang="fr-BE" sz="1200" b="1" kern="1200" dirty="0" err="1"/>
            <a:t>Operate</a:t>
          </a:r>
          <a:r>
            <a:rPr lang="fr-BE" sz="1200" b="1" kern="1200" dirty="0"/>
            <a:t> + </a:t>
          </a:r>
          <a:r>
            <a:rPr lang="fr-BE" sz="1200" b="1" kern="1200" dirty="0" err="1"/>
            <a:t>Optimize</a:t>
          </a:r>
          <a:r>
            <a:rPr lang="fr-BE" sz="1200" b="1" kern="1200" dirty="0"/>
            <a:t>)</a:t>
          </a:r>
          <a:endParaRPr lang="nl-BE" sz="2100" b="1" kern="1200" dirty="0"/>
        </a:p>
      </dsp:txBody>
      <dsp:txXfrm>
        <a:off x="1991835" y="898981"/>
        <a:ext cx="1195101" cy="796734"/>
      </dsp:txXfrm>
    </dsp:sp>
    <dsp:sp modelId="{349BDD2C-E143-48BA-9F77-C9F101CA9C22}">
      <dsp:nvSpPr>
        <dsp:cNvPr id="0" name=""/>
        <dsp:cNvSpPr/>
      </dsp:nvSpPr>
      <dsp:spPr>
        <a:xfrm>
          <a:off x="1282566" y="43820"/>
          <a:ext cx="4178428" cy="4178428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9F9206-B19E-40DC-94B4-EFB18B26A6A3}">
      <dsp:nvSpPr>
        <dsp:cNvPr id="0" name=""/>
        <dsp:cNvSpPr/>
      </dsp:nvSpPr>
      <dsp:spPr>
        <a:xfrm>
          <a:off x="1314868" y="142936"/>
          <a:ext cx="4178428" cy="4178428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6">
                <a:shade val="90000"/>
                <a:hueOff val="151948"/>
                <a:satOff val="-6069"/>
                <a:lumOff val="140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90000"/>
                <a:hueOff val="151948"/>
                <a:satOff val="-6069"/>
                <a:lumOff val="140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90000"/>
                <a:hueOff val="151948"/>
                <a:satOff val="-6069"/>
                <a:lumOff val="140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FBEF75-9339-4704-9EFA-4B249CF0C3ED}">
      <dsp:nvSpPr>
        <dsp:cNvPr id="0" name=""/>
        <dsp:cNvSpPr/>
      </dsp:nvSpPr>
      <dsp:spPr>
        <a:xfrm>
          <a:off x="1230511" y="204206"/>
          <a:ext cx="4178428" cy="4178428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6">
                <a:shade val="90000"/>
                <a:hueOff val="303896"/>
                <a:satOff val="-12138"/>
                <a:lumOff val="281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90000"/>
                <a:hueOff val="303896"/>
                <a:satOff val="-12138"/>
                <a:lumOff val="281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90000"/>
                <a:hueOff val="303896"/>
                <a:satOff val="-12138"/>
                <a:lumOff val="281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18FE9E-8C88-4D12-85A7-C36A138D8B1F}">
      <dsp:nvSpPr>
        <dsp:cNvPr id="0" name=""/>
        <dsp:cNvSpPr/>
      </dsp:nvSpPr>
      <dsp:spPr>
        <a:xfrm>
          <a:off x="1146154" y="142936"/>
          <a:ext cx="4178428" cy="4178428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6">
                <a:shade val="90000"/>
                <a:hueOff val="303896"/>
                <a:satOff val="-12138"/>
                <a:lumOff val="281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90000"/>
                <a:hueOff val="303896"/>
                <a:satOff val="-12138"/>
                <a:lumOff val="281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90000"/>
                <a:hueOff val="303896"/>
                <a:satOff val="-12138"/>
                <a:lumOff val="281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667CB8-C6E1-42DA-9B44-B6031C2A45DD}">
      <dsp:nvSpPr>
        <dsp:cNvPr id="0" name=""/>
        <dsp:cNvSpPr/>
      </dsp:nvSpPr>
      <dsp:spPr>
        <a:xfrm>
          <a:off x="1178456" y="43820"/>
          <a:ext cx="4178428" cy="4178428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6">
                <a:shade val="90000"/>
                <a:hueOff val="151948"/>
                <a:satOff val="-6069"/>
                <a:lumOff val="140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90000"/>
                <a:hueOff val="151948"/>
                <a:satOff val="-6069"/>
                <a:lumOff val="140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90000"/>
                <a:hueOff val="151948"/>
                <a:satOff val="-6069"/>
                <a:lumOff val="140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332173-C1F9-4E8E-A478-64762F9B2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F557041-07B2-4B6B-9498-3A9125AD1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nl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FD8855-B0DB-47B6-A54D-158501A43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E91D8A-8837-49B2-BC57-4FCDB5B2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8DF012-41E3-4C00-AF38-82EC821A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4852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38A80-6DA9-4BE0-91A8-F79B582E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7A5EE8-19B1-480E-A224-CB5164EFC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83FB43-176E-486C-9864-6155AB54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1C6FB2-5F9C-49D2-A8B0-864C3ED4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35030-3F1F-435F-8502-D562B158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8140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5AA7450-81E1-423B-A5AF-3F77CD97B6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DE4483-3ACA-4838-8064-7FED87F36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EFD7C5-2D51-46D2-9F39-CCF4F631E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1FF9F8-F3D3-463C-9192-27451B3A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B3F7EB-FC6C-46F4-8CE8-DE391F5F5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936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DED030-512E-435E-B5E4-182B8251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FA68FC-2532-479B-8635-F623C239B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EDC8BD-6D7B-4743-AC13-C13043C8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91E0BB-42FA-4874-93D0-F4B4F6CF0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28B34B-F7D9-4A09-8933-C4C1411E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348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304E5-E270-4FA4-8951-2FBDDD4E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710FEE-68DC-4ED9-8154-50D7D8394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688660-D8F4-4481-8F82-34F4C8FA2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21E62C-04B9-43D6-8A61-E76A1644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016DDD-65F0-48D4-9930-782379B4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565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666419-B3A8-4C71-85F9-B6B46413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4EEC3C-DF54-4E1B-A8D2-CDD0B6D73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977878-8556-4C29-B27D-B74430C66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BD9A1A-6F2D-4454-A228-FAA163F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FC4B09-2714-4F42-AD5A-0C00282B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CF64C4-7D39-4D35-995F-C7E1135A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4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013A7D-52D9-41F7-8E34-1152D0DE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EC36A6-B9D1-4CEE-8480-5EAA9FE3E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B39CA1-CB89-404D-A02F-56D8D6FBD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D21C77-7A42-4AF1-8F1A-373D8DC78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CE564E-CB76-4F5F-BE66-6AAE44F2C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3BB54F-98BD-48AE-9145-FBF8E5B9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045ACB8-B2BE-4EB6-A817-597AC5A3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27485F-C438-4243-99A8-33E9AE70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353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52EC37-9831-4D21-9903-21C44653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C896C4-1BA0-4381-9125-5C7F4504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B4051AA-7A47-4295-B2A2-F3E59F16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057105-5466-417B-AA8D-1DCCA3BC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731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340C6EE-8F26-41A1-896C-BDA08AE6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A161C5A-8F1F-41F7-9DDF-D3DD57FB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C09A06-8977-4539-990A-A0D286FE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6155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5F4954-183C-4DDF-BF75-D21EC6CE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A5F53D-1660-42C7-BABB-4DB07A87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08066C-FA8C-4C63-9543-B08DB75B7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318049-E0BE-4968-8053-A89B0673A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201DF8-233F-4FDE-B244-897B7C3D9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AC7414-77F2-45A9-BE81-27396D58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232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67455-26CE-4C8B-86A5-5425D723B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D369951-CFB9-429C-9E65-D5648C7A9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E639BE-73CD-4B4B-8316-A40113DE3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9F6AD5-3EA1-4D04-A2F6-52B46EF2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EB0287-A278-4812-A184-C3BB8B297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562525-7281-4937-9AFA-9286B183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655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DF47639-E273-4338-8F86-2572DB90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nl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7AC5D-AFCD-4C65-9206-F23885599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nl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7B87CE-D10D-4E26-9433-8524B8CE5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690D2-B805-490C-A63F-E129A93CD29A}" type="datetimeFigureOut">
              <a:rPr lang="nl-BE" smtClean="0"/>
              <a:t>11/06/2019</a:t>
            </a:fld>
            <a:endParaRPr lang="nl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3EE39B-C883-4070-99C3-11CF7A09F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2F8D41-DB7D-479A-83FF-BB6220676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49B74-0941-41E6-A77B-C93600A38E94}" type="slidenum">
              <a:rPr lang="nl-BE" smtClean="0"/>
              <a:t>‹N°›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78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4.jp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jp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jp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jp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00E2-C118-43A3-A08A-201E82F5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6EFF6-9CEC-40D4-89A4-31993CFDD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1CE5B5C-EBE8-41F3-89D8-C5549079EA87}"/>
              </a:ext>
            </a:extLst>
          </p:cNvPr>
          <p:cNvSpPr txBox="1"/>
          <p:nvPr/>
        </p:nvSpPr>
        <p:spPr>
          <a:xfrm>
            <a:off x="203200" y="5735637"/>
            <a:ext cx="801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>
                <a:solidFill>
                  <a:schemeClr val="bg1"/>
                </a:solidFill>
                <a:latin typeface="Lemon/Milk" panose="020B0603050302020204" pitchFamily="34" charset="0"/>
              </a:rPr>
              <a:t>CVO LETHAS</a:t>
            </a:r>
            <a:endParaRPr lang="nl-BE" sz="28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AD28ED-19F6-44AC-8D88-085867D6DFF3}"/>
              </a:ext>
            </a:extLst>
          </p:cNvPr>
          <p:cNvSpPr txBox="1"/>
          <p:nvPr/>
        </p:nvSpPr>
        <p:spPr>
          <a:xfrm>
            <a:off x="203200" y="2284275"/>
            <a:ext cx="801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5400" dirty="0" err="1">
                <a:solidFill>
                  <a:schemeClr val="bg1"/>
                </a:solidFill>
                <a:latin typeface="Lemon/Milk" panose="020B0603050302020204" pitchFamily="34" charset="0"/>
              </a:rPr>
              <a:t>Build</a:t>
            </a:r>
            <a:r>
              <a:rPr lang="fr-BE" sz="5400" dirty="0">
                <a:solidFill>
                  <a:schemeClr val="bg1"/>
                </a:solidFill>
                <a:latin typeface="Lemon/Milk" panose="020B0603050302020204" pitchFamily="34" charset="0"/>
              </a:rPr>
              <a:t> a network</a:t>
            </a:r>
            <a:endParaRPr lang="nl-BE" sz="54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052869D-1AC5-47B3-9B19-06012E071BBB}"/>
              </a:ext>
            </a:extLst>
          </p:cNvPr>
          <p:cNvSpPr txBox="1"/>
          <p:nvPr/>
        </p:nvSpPr>
        <p:spPr>
          <a:xfrm>
            <a:off x="2560320" y="3031569"/>
            <a:ext cx="801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all" dirty="0">
                <a:solidFill>
                  <a:schemeClr val="bg1"/>
                </a:solidFill>
              </a:rPr>
              <a:t>Prepare, Plan, Design, Build and Test</a:t>
            </a:r>
            <a:endParaRPr lang="nl-BE" cap="all" dirty="0">
              <a:solidFill>
                <a:schemeClr val="bg1"/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B66242A-B118-482A-8646-B2F1C2E3FCFF}"/>
              </a:ext>
            </a:extLst>
          </p:cNvPr>
          <p:cNvCxnSpPr>
            <a:cxnSpLocks/>
          </p:cNvCxnSpPr>
          <p:nvPr/>
        </p:nvCxnSpPr>
        <p:spPr>
          <a:xfrm>
            <a:off x="0" y="3849067"/>
            <a:ext cx="1229360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1CB4027-BBE2-44AC-A69B-08457ABD4591}"/>
              </a:ext>
            </a:extLst>
          </p:cNvPr>
          <p:cNvSpPr txBox="1"/>
          <p:nvPr/>
        </p:nvSpPr>
        <p:spPr>
          <a:xfrm>
            <a:off x="5506720" y="3320914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>
                <a:solidFill>
                  <a:schemeClr val="bg1"/>
                </a:solidFill>
                <a:latin typeface="+mj-lt"/>
              </a:rPr>
              <a:t>PRESENTED BY</a:t>
            </a:r>
            <a:endParaRPr lang="nl-B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451132-133E-434A-834A-3FE394BBEBDE}"/>
              </a:ext>
            </a:extLst>
          </p:cNvPr>
          <p:cNvSpPr txBox="1"/>
          <p:nvPr/>
        </p:nvSpPr>
        <p:spPr>
          <a:xfrm>
            <a:off x="8326120" y="3163045"/>
            <a:ext cx="414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dirty="0">
                <a:solidFill>
                  <a:schemeClr val="bg1"/>
                </a:solidFill>
                <a:latin typeface="Lemon/Milk" panose="020B0603050302020204" pitchFamily="34" charset="0"/>
              </a:rPr>
              <a:t>Alpay Topalka</a:t>
            </a:r>
            <a:endParaRPr lang="nl-BE" sz="32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007046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00E2-C118-43A3-A08A-201E82F5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6EFF6-9CEC-40D4-89A4-31993CFDD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-131796"/>
            <a:ext cx="12192000" cy="6989795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955D3B6-DDAC-45FA-8FB8-A385E476E84D}"/>
              </a:ext>
            </a:extLst>
          </p:cNvPr>
          <p:cNvSpPr txBox="1"/>
          <p:nvPr/>
        </p:nvSpPr>
        <p:spPr>
          <a:xfrm>
            <a:off x="4941339" y="2833404"/>
            <a:ext cx="230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000" dirty="0">
                <a:solidFill>
                  <a:schemeClr val="bg1"/>
                </a:solidFill>
                <a:latin typeface="Lemon/Milk" panose="020B0603050302020204" pitchFamily="34" charset="0"/>
              </a:rPr>
              <a:t>plan</a:t>
            </a:r>
            <a:endParaRPr lang="nl-BE" sz="60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CD6209F-8226-4E29-8490-0A3B897F45CE}"/>
              </a:ext>
            </a:extLst>
          </p:cNvPr>
          <p:cNvCxnSpPr>
            <a:cxnSpLocks/>
          </p:cNvCxnSpPr>
          <p:nvPr/>
        </p:nvCxnSpPr>
        <p:spPr>
          <a:xfrm>
            <a:off x="0" y="3849067"/>
            <a:ext cx="1229360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04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788737F-0869-403E-B6F7-950CB9D9E2E2}"/>
              </a:ext>
            </a:extLst>
          </p:cNvPr>
          <p:cNvCxnSpPr>
            <a:cxnSpLocks/>
          </p:cNvCxnSpPr>
          <p:nvPr/>
        </p:nvCxnSpPr>
        <p:spPr>
          <a:xfrm>
            <a:off x="5046980" y="1203563"/>
            <a:ext cx="6992620" cy="0"/>
          </a:xfrm>
          <a:prstGeom prst="line">
            <a:avLst/>
          </a:prstGeom>
          <a:ln w="69850">
            <a:solidFill>
              <a:srgbClr val="7B30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D90C39E-DDC3-4925-8945-3ABFCD59BA3B}"/>
              </a:ext>
            </a:extLst>
          </p:cNvPr>
          <p:cNvCxnSpPr/>
          <p:nvPr/>
        </p:nvCxnSpPr>
        <p:spPr>
          <a:xfrm>
            <a:off x="5046980" y="254771"/>
            <a:ext cx="0" cy="4653571"/>
          </a:xfrm>
          <a:prstGeom prst="line">
            <a:avLst/>
          </a:prstGeom>
          <a:ln w="66675">
            <a:solidFill>
              <a:srgbClr val="7B305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5072318"/>
            <a:ext cx="12192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24" name="Image 23" descr="C:\Users\topal\Downloads\commercial-buldings.png">
            <a:extLst>
              <a:ext uri="{FF2B5EF4-FFF2-40B4-BE49-F238E27FC236}">
                <a16:creationId xmlns:a16="http://schemas.microsoft.com/office/drawing/2014/main" id="{6DFAF50E-8DC2-4D33-A01F-005F377F47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440" y="182589"/>
            <a:ext cx="833108" cy="83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5E26C5-5B3C-4CA6-BD8A-E0AA12DB9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30" y="1694256"/>
            <a:ext cx="1013976" cy="10139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7D92F75-287F-404E-AF31-9C793B967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219" y="1694256"/>
            <a:ext cx="922071" cy="922071"/>
          </a:xfrm>
          <a:prstGeom prst="rect">
            <a:avLst/>
          </a:prstGeom>
        </p:spPr>
      </p:pic>
      <p:pic>
        <p:nvPicPr>
          <p:cNvPr id="18" name="Image 17" descr="C:\Users\topal\Downloads\security.png">
            <a:extLst>
              <a:ext uri="{FF2B5EF4-FFF2-40B4-BE49-F238E27FC236}">
                <a16:creationId xmlns:a16="http://schemas.microsoft.com/office/drawing/2014/main" id="{6245A58B-EEED-4D93-AC16-BE8BE43C9DE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263" y="3237041"/>
            <a:ext cx="1018843" cy="101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BE3E380-3352-478D-A257-D01CC5E5A0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692CEE2-BFAB-4BBA-9507-4EE17BD9D091}"/>
              </a:ext>
            </a:extLst>
          </p:cNvPr>
          <p:cNvSpPr txBox="1"/>
          <p:nvPr/>
        </p:nvSpPr>
        <p:spPr>
          <a:xfrm>
            <a:off x="393335" y="5621181"/>
            <a:ext cx="353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BCD631"/>
                </a:solidFill>
                <a:latin typeface="Lemon/Milk" panose="020B0603050302020204" pitchFamily="34" charset="0"/>
              </a:rPr>
              <a:t>pLAN</a:t>
            </a:r>
            <a:endParaRPr lang="nl-BE" sz="40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1B877E1-9479-4DA3-8732-E32E7F805A42}"/>
              </a:ext>
            </a:extLst>
          </p:cNvPr>
          <p:cNvSpPr txBox="1"/>
          <p:nvPr/>
        </p:nvSpPr>
        <p:spPr>
          <a:xfrm>
            <a:off x="518296" y="2140512"/>
            <a:ext cx="4019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Technische</a:t>
            </a:r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 </a:t>
            </a:r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requirements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34" name="Image 33" descr="C:\Users\topal\Downloads\phone-call.png">
            <a:extLst>
              <a:ext uri="{FF2B5EF4-FFF2-40B4-BE49-F238E27FC236}">
                <a16:creationId xmlns:a16="http://schemas.microsoft.com/office/drawing/2014/main" id="{1CED124D-8E8A-4923-B5FB-1E8EA0C276E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586" y="3319122"/>
            <a:ext cx="492636" cy="4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 34" descr="C:\Users\topal\Downloads\wifi-connection-signal-symbol.png">
            <a:extLst>
              <a:ext uri="{FF2B5EF4-FFF2-40B4-BE49-F238E27FC236}">
                <a16:creationId xmlns:a16="http://schemas.microsoft.com/office/drawing/2014/main" id="{9A5FADB3-20CE-40F4-8100-3CD1C37CAA3D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37" y="3288509"/>
            <a:ext cx="553862" cy="55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 35" descr="C:\Users\topal\Downloads\internet.png">
            <a:extLst>
              <a:ext uri="{FF2B5EF4-FFF2-40B4-BE49-F238E27FC236}">
                <a16:creationId xmlns:a16="http://schemas.microsoft.com/office/drawing/2014/main" id="{18A4E595-EE1F-49EA-8593-8AB095C068FA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339" y="3319122"/>
            <a:ext cx="492636" cy="4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Image 36" descr="C:\Users\topal\Downloads\1547803 (1).png">
            <a:extLst>
              <a:ext uri="{FF2B5EF4-FFF2-40B4-BE49-F238E27FC236}">
                <a16:creationId xmlns:a16="http://schemas.microsoft.com/office/drawing/2014/main" id="{CB0358E3-A88F-41B2-AE0B-ECBD45ACAE8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180" y="3288509"/>
            <a:ext cx="553862" cy="553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DA6F7CF-3A31-4506-9495-7235C9113CE8}"/>
              </a:ext>
            </a:extLst>
          </p:cNvPr>
          <p:cNvCxnSpPr>
            <a:cxnSpLocks/>
          </p:cNvCxnSpPr>
          <p:nvPr/>
        </p:nvCxnSpPr>
        <p:spPr>
          <a:xfrm>
            <a:off x="0" y="5095109"/>
            <a:ext cx="122224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8942945E-EACE-4BB9-BFD3-F2D26D6CAF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66" y="3340841"/>
            <a:ext cx="1018843" cy="10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7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788737F-0869-403E-B6F7-950CB9D9E2E2}"/>
              </a:ext>
            </a:extLst>
          </p:cNvPr>
          <p:cNvCxnSpPr>
            <a:cxnSpLocks/>
          </p:cNvCxnSpPr>
          <p:nvPr/>
        </p:nvCxnSpPr>
        <p:spPr>
          <a:xfrm>
            <a:off x="5046980" y="1203563"/>
            <a:ext cx="6992620" cy="0"/>
          </a:xfrm>
          <a:prstGeom prst="line">
            <a:avLst/>
          </a:prstGeom>
          <a:ln w="69850">
            <a:solidFill>
              <a:srgbClr val="7B30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D90C39E-DDC3-4925-8945-3ABFCD59BA3B}"/>
              </a:ext>
            </a:extLst>
          </p:cNvPr>
          <p:cNvCxnSpPr/>
          <p:nvPr/>
        </p:nvCxnSpPr>
        <p:spPr>
          <a:xfrm>
            <a:off x="5046980" y="254771"/>
            <a:ext cx="0" cy="4653571"/>
          </a:xfrm>
          <a:prstGeom prst="line">
            <a:avLst/>
          </a:prstGeom>
          <a:ln w="66675">
            <a:solidFill>
              <a:srgbClr val="7B305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E4CEDB6-D489-4429-89EB-56A77EFEDECD}"/>
              </a:ext>
            </a:extLst>
          </p:cNvPr>
          <p:cNvCxnSpPr>
            <a:cxnSpLocks/>
          </p:cNvCxnSpPr>
          <p:nvPr/>
        </p:nvCxnSpPr>
        <p:spPr>
          <a:xfrm>
            <a:off x="8817309" y="1203563"/>
            <a:ext cx="0" cy="2225437"/>
          </a:xfrm>
          <a:prstGeom prst="line">
            <a:avLst/>
          </a:prstGeom>
          <a:ln w="69850">
            <a:solidFill>
              <a:srgbClr val="7B30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23108E0-22CD-483E-B3A5-82B85A4E7B44}"/>
              </a:ext>
            </a:extLst>
          </p:cNvPr>
          <p:cNvCxnSpPr/>
          <p:nvPr/>
        </p:nvCxnSpPr>
        <p:spPr>
          <a:xfrm>
            <a:off x="5046980" y="3429000"/>
            <a:ext cx="6992620" cy="0"/>
          </a:xfrm>
          <a:prstGeom prst="line">
            <a:avLst/>
          </a:prstGeom>
          <a:ln w="69850">
            <a:solidFill>
              <a:srgbClr val="7B30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5072318"/>
            <a:ext cx="12192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25" name="Image 24" descr="C:\Users\topal\Downloads\phone-call.png">
            <a:extLst>
              <a:ext uri="{FF2B5EF4-FFF2-40B4-BE49-F238E27FC236}">
                <a16:creationId xmlns:a16="http://schemas.microsoft.com/office/drawing/2014/main" id="{0F420CF7-409F-4A29-86AF-48D6465F2F8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390" y="253478"/>
            <a:ext cx="833097" cy="83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 descr="C:\Users\topal\Downloads\wifi-connection-signal-symbol.png">
            <a:extLst>
              <a:ext uri="{FF2B5EF4-FFF2-40B4-BE49-F238E27FC236}">
                <a16:creationId xmlns:a16="http://schemas.microsoft.com/office/drawing/2014/main" id="{81572466-0209-47C1-9080-3513A60CDE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559" y="253478"/>
            <a:ext cx="833105" cy="83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26873D4-DB21-48CE-BBE0-EE0532099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9" y="1672405"/>
            <a:ext cx="1263337" cy="1263337"/>
          </a:xfrm>
          <a:prstGeom prst="rect">
            <a:avLst/>
          </a:prstGeom>
        </p:spPr>
      </p:pic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24BC02-2304-41A2-9A09-BE5E8D6BD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571" y="3706641"/>
            <a:ext cx="1257476" cy="1257476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E1794787-9595-4315-A39F-FAFC98BDD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840" y="1819890"/>
            <a:ext cx="996195" cy="99619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066F679-E554-4CE3-A8DD-690B4A781C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5ED26C5-6349-4FDF-A8AE-591439E6B189}"/>
              </a:ext>
            </a:extLst>
          </p:cNvPr>
          <p:cNvSpPr txBox="1"/>
          <p:nvPr/>
        </p:nvSpPr>
        <p:spPr>
          <a:xfrm>
            <a:off x="393335" y="5621181"/>
            <a:ext cx="353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BCD631"/>
                </a:solidFill>
                <a:latin typeface="Lemon/Milk" panose="020B0603050302020204" pitchFamily="34" charset="0"/>
              </a:rPr>
              <a:t>pLAN</a:t>
            </a:r>
            <a:endParaRPr lang="nl-BE" sz="40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52ADC-FE5D-4CB6-92FF-06A113719D0E}"/>
              </a:ext>
            </a:extLst>
          </p:cNvPr>
          <p:cNvSpPr txBox="1"/>
          <p:nvPr/>
        </p:nvSpPr>
        <p:spPr>
          <a:xfrm>
            <a:off x="518296" y="2140512"/>
            <a:ext cx="4019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Technische</a:t>
            </a:r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 </a:t>
            </a:r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requirements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55" name="Image 54" descr="C:\Users\topal\Downloads\internet.png">
            <a:extLst>
              <a:ext uri="{FF2B5EF4-FFF2-40B4-BE49-F238E27FC236}">
                <a16:creationId xmlns:a16="http://schemas.microsoft.com/office/drawing/2014/main" id="{80F115E6-0114-47C3-B4E2-251025A8F339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24" y="3319122"/>
            <a:ext cx="492636" cy="4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Image 55" descr="C:\Users\topal\Downloads\1547803 (1).png">
            <a:extLst>
              <a:ext uri="{FF2B5EF4-FFF2-40B4-BE49-F238E27FC236}">
                <a16:creationId xmlns:a16="http://schemas.microsoft.com/office/drawing/2014/main" id="{A3A51DFC-5621-4C27-9B5D-1AB50E83B0E7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465" y="3288509"/>
            <a:ext cx="553862" cy="553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52EB7F3-D9F2-4E7A-9346-BEBA94E08107}"/>
              </a:ext>
            </a:extLst>
          </p:cNvPr>
          <p:cNvCxnSpPr>
            <a:cxnSpLocks/>
          </p:cNvCxnSpPr>
          <p:nvPr/>
        </p:nvCxnSpPr>
        <p:spPr>
          <a:xfrm>
            <a:off x="0" y="5095109"/>
            <a:ext cx="122224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7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788737F-0869-403E-B6F7-950CB9D9E2E2}"/>
              </a:ext>
            </a:extLst>
          </p:cNvPr>
          <p:cNvCxnSpPr>
            <a:cxnSpLocks/>
          </p:cNvCxnSpPr>
          <p:nvPr/>
        </p:nvCxnSpPr>
        <p:spPr>
          <a:xfrm>
            <a:off x="5046980" y="1203563"/>
            <a:ext cx="6992620" cy="0"/>
          </a:xfrm>
          <a:prstGeom prst="line">
            <a:avLst/>
          </a:prstGeom>
          <a:ln w="69850">
            <a:solidFill>
              <a:srgbClr val="7B30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D90C39E-DDC3-4925-8945-3ABFCD59BA3B}"/>
              </a:ext>
            </a:extLst>
          </p:cNvPr>
          <p:cNvCxnSpPr/>
          <p:nvPr/>
        </p:nvCxnSpPr>
        <p:spPr>
          <a:xfrm>
            <a:off x="5046980" y="254771"/>
            <a:ext cx="0" cy="4653571"/>
          </a:xfrm>
          <a:prstGeom prst="line">
            <a:avLst/>
          </a:prstGeom>
          <a:ln w="66675">
            <a:solidFill>
              <a:srgbClr val="7B305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5072318"/>
            <a:ext cx="12192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28" name="Image 27" descr="C:\Users\topal\Downloads\1547803 (1).png">
            <a:extLst>
              <a:ext uri="{FF2B5EF4-FFF2-40B4-BE49-F238E27FC236}">
                <a16:creationId xmlns:a16="http://schemas.microsoft.com/office/drawing/2014/main" id="{1B2996EC-E7DF-4B4C-8F55-DC918FCE35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60" y="193001"/>
            <a:ext cx="833097" cy="83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497AA96-5EEF-446F-B30D-DE9B5169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68" y="2279613"/>
            <a:ext cx="1564393" cy="15643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03D087B-BCB2-4CBA-BCEA-92660B12D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5628260-7E9F-4085-91F7-32313C93782F}"/>
              </a:ext>
            </a:extLst>
          </p:cNvPr>
          <p:cNvSpPr txBox="1"/>
          <p:nvPr/>
        </p:nvSpPr>
        <p:spPr>
          <a:xfrm>
            <a:off x="393335" y="5621181"/>
            <a:ext cx="353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BCD631"/>
                </a:solidFill>
                <a:latin typeface="Lemon/Milk" panose="020B0603050302020204" pitchFamily="34" charset="0"/>
              </a:rPr>
              <a:t>pLAN</a:t>
            </a:r>
            <a:endParaRPr lang="nl-BE" sz="40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4420089-1B0B-4C8D-BB98-F1FDF0A48095}"/>
              </a:ext>
            </a:extLst>
          </p:cNvPr>
          <p:cNvSpPr txBox="1"/>
          <p:nvPr/>
        </p:nvSpPr>
        <p:spPr>
          <a:xfrm>
            <a:off x="518296" y="2140512"/>
            <a:ext cx="4019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Technische</a:t>
            </a:r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 </a:t>
            </a:r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requirements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30" name="Image 29" descr="C:\Users\topal\Downloads\internet.png">
            <a:extLst>
              <a:ext uri="{FF2B5EF4-FFF2-40B4-BE49-F238E27FC236}">
                <a16:creationId xmlns:a16="http://schemas.microsoft.com/office/drawing/2014/main" id="{6D5A1107-AF54-4D8D-B8AA-96B834D9800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54" y="3319122"/>
            <a:ext cx="492636" cy="492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42EBB32-6357-4453-B6C8-ACAE1EE104B9}"/>
              </a:ext>
            </a:extLst>
          </p:cNvPr>
          <p:cNvCxnSpPr>
            <a:cxnSpLocks/>
          </p:cNvCxnSpPr>
          <p:nvPr/>
        </p:nvCxnSpPr>
        <p:spPr>
          <a:xfrm>
            <a:off x="0" y="5095109"/>
            <a:ext cx="122224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44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96EF7BA0-5F8A-41D3-85C3-66B8BC7912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21" y="1651022"/>
            <a:ext cx="3292034" cy="2978054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788737F-0869-403E-B6F7-950CB9D9E2E2}"/>
              </a:ext>
            </a:extLst>
          </p:cNvPr>
          <p:cNvCxnSpPr>
            <a:cxnSpLocks/>
          </p:cNvCxnSpPr>
          <p:nvPr/>
        </p:nvCxnSpPr>
        <p:spPr>
          <a:xfrm>
            <a:off x="5046980" y="1203563"/>
            <a:ext cx="6992620" cy="0"/>
          </a:xfrm>
          <a:prstGeom prst="line">
            <a:avLst/>
          </a:prstGeom>
          <a:ln w="69850">
            <a:solidFill>
              <a:srgbClr val="7B30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D90C39E-DDC3-4925-8945-3ABFCD59BA3B}"/>
              </a:ext>
            </a:extLst>
          </p:cNvPr>
          <p:cNvCxnSpPr/>
          <p:nvPr/>
        </p:nvCxnSpPr>
        <p:spPr>
          <a:xfrm>
            <a:off x="5046980" y="254771"/>
            <a:ext cx="0" cy="4653571"/>
          </a:xfrm>
          <a:prstGeom prst="line">
            <a:avLst/>
          </a:prstGeom>
          <a:ln w="66675">
            <a:solidFill>
              <a:srgbClr val="7B305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5072318"/>
            <a:ext cx="12192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27" name="Image 26" descr="C:\Users\topal\Downloads\internet.png">
            <a:extLst>
              <a:ext uri="{FF2B5EF4-FFF2-40B4-BE49-F238E27FC236}">
                <a16:creationId xmlns:a16="http://schemas.microsoft.com/office/drawing/2014/main" id="{725B53A0-3A9F-4018-9841-9DB85152033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816" y="193001"/>
            <a:ext cx="833096" cy="83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BC19563-F6E3-4165-A028-66F1F2A7F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CBC2E9-DC02-458D-A79C-1ACD861B03CA}"/>
              </a:ext>
            </a:extLst>
          </p:cNvPr>
          <p:cNvSpPr txBox="1"/>
          <p:nvPr/>
        </p:nvSpPr>
        <p:spPr>
          <a:xfrm>
            <a:off x="393335" y="5621181"/>
            <a:ext cx="353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BCD631"/>
                </a:solidFill>
                <a:latin typeface="Lemon/Milk" panose="020B0603050302020204" pitchFamily="34" charset="0"/>
              </a:rPr>
              <a:t>pLAN</a:t>
            </a:r>
            <a:endParaRPr lang="nl-BE" sz="40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BB75441-F417-4057-992B-60BFE6B297A2}"/>
              </a:ext>
            </a:extLst>
          </p:cNvPr>
          <p:cNvSpPr txBox="1"/>
          <p:nvPr/>
        </p:nvSpPr>
        <p:spPr>
          <a:xfrm>
            <a:off x="518296" y="2140512"/>
            <a:ext cx="4019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Technische</a:t>
            </a:r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 </a:t>
            </a:r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requirements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B2E7904-24E5-404E-A99D-32D34592FF4F}"/>
              </a:ext>
            </a:extLst>
          </p:cNvPr>
          <p:cNvCxnSpPr>
            <a:cxnSpLocks/>
          </p:cNvCxnSpPr>
          <p:nvPr/>
        </p:nvCxnSpPr>
        <p:spPr>
          <a:xfrm>
            <a:off x="0" y="5095109"/>
            <a:ext cx="122224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781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2481EA1-3923-412C-9627-0E3630A3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0650"/>
            <a:ext cx="5193048" cy="4736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5072318"/>
            <a:ext cx="12192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51EE9D1-3DD1-4C77-A218-1A8A26826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E5B14CB-B954-458F-947F-19A0FB3841A0}"/>
              </a:ext>
            </a:extLst>
          </p:cNvPr>
          <p:cNvSpPr txBox="1"/>
          <p:nvPr/>
        </p:nvSpPr>
        <p:spPr>
          <a:xfrm>
            <a:off x="996481" y="2140512"/>
            <a:ext cx="4019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Conceptuele</a:t>
            </a:r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 design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25" name="Image 24" descr="C:\Users\topal\Downloads\commercial-buldings.png">
            <a:extLst>
              <a:ext uri="{FF2B5EF4-FFF2-40B4-BE49-F238E27FC236}">
                <a16:creationId xmlns:a16="http://schemas.microsoft.com/office/drawing/2014/main" id="{6CE401AF-E879-49E4-8FB8-3F01009497C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71" y="3288509"/>
            <a:ext cx="452923" cy="45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 descr="C:\Users\topal\Downloads\phone-call.png">
            <a:extLst>
              <a:ext uri="{FF2B5EF4-FFF2-40B4-BE49-F238E27FC236}">
                <a16:creationId xmlns:a16="http://schemas.microsoft.com/office/drawing/2014/main" id="{266F1638-81C1-4431-A0E3-B83DC26E775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318" y="3319122"/>
            <a:ext cx="492636" cy="4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 26" descr="C:\Users\topal\Downloads\wifi-connection-signal-symbol.png">
            <a:extLst>
              <a:ext uri="{FF2B5EF4-FFF2-40B4-BE49-F238E27FC236}">
                <a16:creationId xmlns:a16="http://schemas.microsoft.com/office/drawing/2014/main" id="{B18E6B43-DF96-4CB1-A851-672066FB1E2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9" y="3288509"/>
            <a:ext cx="553862" cy="55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 27" descr="C:\Users\topal\Downloads\internet.png">
            <a:extLst>
              <a:ext uri="{FF2B5EF4-FFF2-40B4-BE49-F238E27FC236}">
                <a16:creationId xmlns:a16="http://schemas.microsoft.com/office/drawing/2014/main" id="{45348FBA-97CC-431C-83AD-374F97E958C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71" y="3319122"/>
            <a:ext cx="492636" cy="4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 28" descr="C:\Users\topal\Downloads\1547803 (1).png">
            <a:extLst>
              <a:ext uri="{FF2B5EF4-FFF2-40B4-BE49-F238E27FC236}">
                <a16:creationId xmlns:a16="http://schemas.microsoft.com/office/drawing/2014/main" id="{B65B8037-B4BC-4108-8CCB-791A36423038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12" y="3288509"/>
            <a:ext cx="553862" cy="553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01F906F-99A7-4C9A-9F00-B44B3EACE24E}"/>
              </a:ext>
            </a:extLst>
          </p:cNvPr>
          <p:cNvCxnSpPr>
            <a:cxnSpLocks/>
          </p:cNvCxnSpPr>
          <p:nvPr/>
        </p:nvCxnSpPr>
        <p:spPr>
          <a:xfrm>
            <a:off x="0" y="5095109"/>
            <a:ext cx="122224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1286884-3125-4900-8DBE-1A6D7C31CEE7}"/>
              </a:ext>
            </a:extLst>
          </p:cNvPr>
          <p:cNvSpPr txBox="1"/>
          <p:nvPr/>
        </p:nvSpPr>
        <p:spPr>
          <a:xfrm>
            <a:off x="393335" y="5621181"/>
            <a:ext cx="353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BCD631"/>
                </a:solidFill>
                <a:latin typeface="Lemon/Milk" panose="020B0603050302020204" pitchFamily="34" charset="0"/>
              </a:rPr>
              <a:t>pLAN</a:t>
            </a:r>
            <a:endParaRPr lang="nl-BE" sz="40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46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00E2-C118-43A3-A08A-201E82F5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6EFF6-9CEC-40D4-89A4-31993CFDD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-131796"/>
            <a:ext cx="12192000" cy="6989795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955D3B6-DDAC-45FA-8FB8-A385E476E84D}"/>
              </a:ext>
            </a:extLst>
          </p:cNvPr>
          <p:cNvSpPr txBox="1"/>
          <p:nvPr/>
        </p:nvSpPr>
        <p:spPr>
          <a:xfrm>
            <a:off x="3481589" y="2855269"/>
            <a:ext cx="533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000" dirty="0" err="1">
                <a:solidFill>
                  <a:schemeClr val="bg1"/>
                </a:solidFill>
                <a:latin typeface="Lemon/Milk" panose="020B0603050302020204" pitchFamily="34" charset="0"/>
              </a:rPr>
              <a:t>bEPERKINGEN</a:t>
            </a:r>
            <a:endParaRPr lang="nl-BE" sz="60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CD6209F-8226-4E29-8490-0A3B897F45CE}"/>
              </a:ext>
            </a:extLst>
          </p:cNvPr>
          <p:cNvCxnSpPr>
            <a:cxnSpLocks/>
          </p:cNvCxnSpPr>
          <p:nvPr/>
        </p:nvCxnSpPr>
        <p:spPr>
          <a:xfrm>
            <a:off x="0" y="3849067"/>
            <a:ext cx="1229360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80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AE98AD-0551-4D85-8C93-5841C73E8779}"/>
              </a:ext>
            </a:extLst>
          </p:cNvPr>
          <p:cNvSpPr txBox="1"/>
          <p:nvPr/>
        </p:nvSpPr>
        <p:spPr>
          <a:xfrm>
            <a:off x="11021062" y="340293"/>
            <a:ext cx="5561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B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p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r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k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g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  <a:endParaRPr lang="nl-BE" sz="28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12AA7C7-37B5-4111-9397-BC85F99AC92F}"/>
              </a:ext>
            </a:extLst>
          </p:cNvPr>
          <p:cNvSpPr txBox="1"/>
          <p:nvPr/>
        </p:nvSpPr>
        <p:spPr>
          <a:xfrm>
            <a:off x="393336" y="3002846"/>
            <a:ext cx="423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Probleem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14" name="Image 13" descr="C:\Users\topal\Downloads\engineer.png">
            <a:extLst>
              <a:ext uri="{FF2B5EF4-FFF2-40B4-BE49-F238E27FC236}">
                <a16:creationId xmlns:a16="http://schemas.microsoft.com/office/drawing/2014/main" id="{33AC8586-CE4A-4F49-993D-D59A74D09D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838" y="2560570"/>
            <a:ext cx="884555" cy="88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 descr="C:\Users\topal\Downloads\stopwatch.png">
            <a:extLst>
              <a:ext uri="{FF2B5EF4-FFF2-40B4-BE49-F238E27FC236}">
                <a16:creationId xmlns:a16="http://schemas.microsoft.com/office/drawing/2014/main" id="{BA531184-B346-4CEE-8D90-3EB6E7D6BE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193" y="2543990"/>
            <a:ext cx="917713" cy="91771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96E7C6E-CFAE-4DDC-AFD3-81F2F04ECAC1}"/>
              </a:ext>
            </a:extLst>
          </p:cNvPr>
          <p:cNvSpPr txBox="1"/>
          <p:nvPr/>
        </p:nvSpPr>
        <p:spPr>
          <a:xfrm>
            <a:off x="5836885" y="3445125"/>
            <a:ext cx="928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WERF</a:t>
            </a:r>
            <a:endParaRPr lang="nl-BE" sz="24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4C535F3-F930-4F4B-84E2-A62E78905F66}"/>
              </a:ext>
            </a:extLst>
          </p:cNvPr>
          <p:cNvSpPr txBox="1"/>
          <p:nvPr/>
        </p:nvSpPr>
        <p:spPr>
          <a:xfrm>
            <a:off x="8089176" y="3445125"/>
            <a:ext cx="71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TIJD</a:t>
            </a:r>
            <a:endParaRPr lang="nl-BE" sz="2400" b="1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EA32E74-D9B1-4BAB-911B-4BA18247F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835A45E-3F37-4FC6-895E-B7CCD8A40B7D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6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C:\Users\RedOne97\Downloads\60987183_2326517184076172_5435525702885572608_n.png">
            <a:extLst>
              <a:ext uri="{FF2B5EF4-FFF2-40B4-BE49-F238E27FC236}">
                <a16:creationId xmlns:a16="http://schemas.microsoft.com/office/drawing/2014/main" id="{F222C92E-F6C4-4BDF-90EE-24167C5DAF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854" y="822757"/>
            <a:ext cx="5666083" cy="5244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5BDAC8-5466-4C5C-A3B6-4614EEBCE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1C22DB8-75A3-4941-9F32-749B17F1F8C6}"/>
              </a:ext>
            </a:extLst>
          </p:cNvPr>
          <p:cNvSpPr txBox="1"/>
          <p:nvPr/>
        </p:nvSpPr>
        <p:spPr>
          <a:xfrm>
            <a:off x="393336" y="3002846"/>
            <a:ext cx="4236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Nieuwe</a:t>
            </a:r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 analyse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1CB7D417-43B5-4A33-948B-A12983EFB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924518"/>
              </p:ext>
            </p:extLst>
          </p:nvPr>
        </p:nvGraphicFramePr>
        <p:xfrm>
          <a:off x="4629670" y="538085"/>
          <a:ext cx="1634362" cy="1167594"/>
        </p:xfrm>
        <a:graphic>
          <a:graphicData uri="http://schemas.openxmlformats.org/drawingml/2006/table">
            <a:tbl>
              <a:tblPr firstRow="1" firstCol="1" bandRow="1"/>
              <a:tblGrid>
                <a:gridCol w="1634362">
                  <a:extLst>
                    <a:ext uri="{9D8B030D-6E8A-4147-A177-3AD203B41FA5}">
                      <a16:colId xmlns:a16="http://schemas.microsoft.com/office/drawing/2014/main" val="2833318935"/>
                    </a:ext>
                  </a:extLst>
                </a:gridCol>
              </a:tblGrid>
              <a:tr h="2955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400" b="1" dirty="0">
                          <a:solidFill>
                            <a:schemeClr val="bg1"/>
                          </a:solidFill>
                          <a:effectLst/>
                          <a:latin typeface="Corbel" panose="020B05030202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Access switches</a:t>
                      </a:r>
                      <a:endParaRPr lang="fr-BE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646713"/>
                  </a:ext>
                </a:extLst>
              </a:tr>
              <a:tr h="2810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400" b="1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Distributie switch</a:t>
                      </a:r>
                      <a:endParaRPr lang="fr-BE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80401"/>
                  </a:ext>
                </a:extLst>
              </a:tr>
              <a:tr h="2955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400" b="1">
                          <a:solidFill>
                            <a:schemeClr val="bg1"/>
                          </a:solidFill>
                          <a:effectLst/>
                          <a:latin typeface="Corbel" panose="020B05030202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Core switch</a:t>
                      </a:r>
                      <a:endParaRPr lang="fr-BE" sz="12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326383"/>
                  </a:ext>
                </a:extLst>
              </a:tr>
              <a:tr h="2955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400" b="1" dirty="0">
                          <a:solidFill>
                            <a:schemeClr val="bg1"/>
                          </a:solidFill>
                          <a:effectLst/>
                          <a:latin typeface="Corbel" panose="020B05030202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Router</a:t>
                      </a:r>
                      <a:endParaRPr lang="fr-BE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249458"/>
                  </a:ext>
                </a:extLst>
              </a:tr>
            </a:tbl>
          </a:graphicData>
        </a:graphic>
      </p:graphicFrame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420F856-9539-4BC6-A236-088CB7BF83B8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0A2648A3-CB3D-4573-98A9-036C2D1ECA9A}"/>
              </a:ext>
            </a:extLst>
          </p:cNvPr>
          <p:cNvSpPr txBox="1"/>
          <p:nvPr/>
        </p:nvSpPr>
        <p:spPr>
          <a:xfrm>
            <a:off x="11021062" y="340293"/>
            <a:ext cx="5561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B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p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r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k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g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  <a:endParaRPr lang="nl-BE" sz="28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6F11A07-D9BE-433B-B9C0-08C82B5CA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540" y="1865505"/>
            <a:ext cx="2512907" cy="251290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5346562-AD85-4C13-BD21-E2C0CB9EB728}"/>
              </a:ext>
            </a:extLst>
          </p:cNvPr>
          <p:cNvSpPr txBox="1"/>
          <p:nvPr/>
        </p:nvSpPr>
        <p:spPr>
          <a:xfrm>
            <a:off x="5851056" y="4378412"/>
            <a:ext cx="33338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200" b="1" dirty="0"/>
              <a:t>INRICHTING</a:t>
            </a:r>
            <a:br>
              <a:rPr lang="fr-BE" sz="3200" b="1" dirty="0"/>
            </a:br>
            <a:r>
              <a:rPr lang="fr-BE" sz="3200" b="1" dirty="0"/>
              <a:t>LABO</a:t>
            </a:r>
            <a:endParaRPr lang="nl-BE" sz="32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98AD24-901A-430D-8741-0183E6D4B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69BD174-C3CF-475D-B5A8-2CE3E0B1320E}"/>
              </a:ext>
            </a:extLst>
          </p:cNvPr>
          <p:cNvSpPr txBox="1"/>
          <p:nvPr/>
        </p:nvSpPr>
        <p:spPr>
          <a:xfrm>
            <a:off x="393336" y="3002846"/>
            <a:ext cx="423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Oplossing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4F6657-CE30-44A1-8C59-28FF8503DD50}"/>
              </a:ext>
            </a:extLst>
          </p:cNvPr>
          <p:cNvSpPr txBox="1"/>
          <p:nvPr/>
        </p:nvSpPr>
        <p:spPr>
          <a:xfrm>
            <a:off x="11021062" y="340293"/>
            <a:ext cx="5561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B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p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r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k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g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  <a:b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</a:br>
            <a:r>
              <a:rPr lang="fr-BE" sz="28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  <a:endParaRPr lang="nl-BE" sz="28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8EF6AF4-22F6-448A-A4F9-1D737E6123FD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19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00E2-C118-43A3-A08A-201E82F5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6EFF6-9CEC-40D4-89A4-31993CFDD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-131796"/>
            <a:ext cx="12192000" cy="6989795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955D3B6-DDAC-45FA-8FB8-A385E476E84D}"/>
              </a:ext>
            </a:extLst>
          </p:cNvPr>
          <p:cNvSpPr txBox="1"/>
          <p:nvPr/>
        </p:nvSpPr>
        <p:spPr>
          <a:xfrm>
            <a:off x="3478877" y="2833404"/>
            <a:ext cx="5213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000" dirty="0" err="1">
                <a:solidFill>
                  <a:schemeClr val="bg1"/>
                </a:solidFill>
                <a:latin typeface="Lemon/Milk" panose="020B0603050302020204" pitchFamily="34" charset="0"/>
              </a:rPr>
              <a:t>iNTRODUCTIE</a:t>
            </a:r>
            <a:endParaRPr lang="nl-BE" sz="60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976BA3D-D03A-48AB-B455-8217359B6500}"/>
              </a:ext>
            </a:extLst>
          </p:cNvPr>
          <p:cNvCxnSpPr>
            <a:cxnSpLocks/>
          </p:cNvCxnSpPr>
          <p:nvPr/>
        </p:nvCxnSpPr>
        <p:spPr>
          <a:xfrm>
            <a:off x="0" y="3849067"/>
            <a:ext cx="1229360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512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00E2-C118-43A3-A08A-201E82F5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6EFF6-9CEC-40D4-89A4-31993CFDD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-131796"/>
            <a:ext cx="12192000" cy="6989795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955D3B6-DDAC-45FA-8FB8-A385E476E84D}"/>
              </a:ext>
            </a:extLst>
          </p:cNvPr>
          <p:cNvSpPr txBox="1"/>
          <p:nvPr/>
        </p:nvSpPr>
        <p:spPr>
          <a:xfrm>
            <a:off x="4991994" y="2855269"/>
            <a:ext cx="2309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000" dirty="0">
                <a:solidFill>
                  <a:schemeClr val="bg1"/>
                </a:solidFill>
                <a:latin typeface="Lemon/Milk" panose="020B0603050302020204" pitchFamily="34" charset="0"/>
              </a:rPr>
              <a:t>labo</a:t>
            </a:r>
            <a:endParaRPr lang="nl-BE" sz="60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CD6209F-8226-4E29-8490-0A3B897F45CE}"/>
              </a:ext>
            </a:extLst>
          </p:cNvPr>
          <p:cNvCxnSpPr>
            <a:cxnSpLocks/>
          </p:cNvCxnSpPr>
          <p:nvPr/>
        </p:nvCxnSpPr>
        <p:spPr>
          <a:xfrm>
            <a:off x="0" y="3849067"/>
            <a:ext cx="1229360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51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:\Users\topal\Downloads\fan.png">
            <a:extLst>
              <a:ext uri="{FF2B5EF4-FFF2-40B4-BE49-F238E27FC236}">
                <a16:creationId xmlns:a16="http://schemas.microsoft.com/office/drawing/2014/main" id="{C92B8F86-CE82-40F0-B1E9-2C32A25ECC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76" y="1007565"/>
            <a:ext cx="1282225" cy="12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 descr="C:\Users\topal\Downloads\arrows.png">
            <a:extLst>
              <a:ext uri="{FF2B5EF4-FFF2-40B4-BE49-F238E27FC236}">
                <a16:creationId xmlns:a16="http://schemas.microsoft.com/office/drawing/2014/main" id="{E94D8AC9-57BF-4CA2-87AD-31510AB1E9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11" y="1045641"/>
            <a:ext cx="1282225" cy="12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 descr="C:\Users\topal\Downloads\thermometer.png">
            <a:extLst>
              <a:ext uri="{FF2B5EF4-FFF2-40B4-BE49-F238E27FC236}">
                <a16:creationId xmlns:a16="http://schemas.microsoft.com/office/drawing/2014/main" id="{ED97DCE2-48DE-41D0-BF68-9887A7744E3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701" y="1007564"/>
            <a:ext cx="1282225" cy="12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pic>
        <p:nvPicPr>
          <p:cNvPr id="10" name="Image 9" descr="C:\Users\topal\Downloads\IMG_5605 (1).JPG">
            <a:extLst>
              <a:ext uri="{FF2B5EF4-FFF2-40B4-BE49-F238E27FC236}">
                <a16:creationId xmlns:a16="http://schemas.microsoft.com/office/drawing/2014/main" id="{4C714104-B379-4C6D-8EDC-DBBCFFD13EF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771" y="2741127"/>
            <a:ext cx="4773275" cy="3578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7B305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026A44C-635A-487F-ADC2-5F2F21E8F6C5}"/>
              </a:ext>
            </a:extLst>
          </p:cNvPr>
          <p:cNvSpPr txBox="1"/>
          <p:nvPr/>
        </p:nvSpPr>
        <p:spPr>
          <a:xfrm>
            <a:off x="393336" y="3002846"/>
            <a:ext cx="423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Omgeving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4273A0A-592A-4387-9EE6-53B6487737DA}"/>
              </a:ext>
            </a:extLst>
          </p:cNvPr>
          <p:cNvSpPr txBox="1"/>
          <p:nvPr/>
        </p:nvSpPr>
        <p:spPr>
          <a:xfrm>
            <a:off x="11021062" y="1966654"/>
            <a:ext cx="556744" cy="2310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LABO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AF8FDCF-D55A-47C1-989E-90889F534207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98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CA91A90-1B2D-49F5-A99A-C70C6345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198" y="1506953"/>
            <a:ext cx="2371702" cy="4142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EFB6548-5044-4FE8-AE09-F9F804E6C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682" y="971644"/>
            <a:ext cx="2139681" cy="521358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2994C15-3737-400F-8DEF-3D20F74923F3}"/>
              </a:ext>
            </a:extLst>
          </p:cNvPr>
          <p:cNvSpPr txBox="1"/>
          <p:nvPr/>
        </p:nvSpPr>
        <p:spPr>
          <a:xfrm>
            <a:off x="393336" y="3002846"/>
            <a:ext cx="423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RACKS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25F69E-E52A-4FCA-AF7D-043ECAF16E9C}"/>
              </a:ext>
            </a:extLst>
          </p:cNvPr>
          <p:cNvSpPr txBox="1"/>
          <p:nvPr/>
        </p:nvSpPr>
        <p:spPr>
          <a:xfrm>
            <a:off x="11021062" y="1966654"/>
            <a:ext cx="556744" cy="2310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LABO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CF91B64-B7FB-4554-A4AE-37A02C76ACF7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5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00E2-C118-43A3-A08A-201E82F5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6EFF6-9CEC-40D4-89A4-31993CFDD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-131796"/>
            <a:ext cx="12192000" cy="6989795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955D3B6-DDAC-45FA-8FB8-A385E476E84D}"/>
              </a:ext>
            </a:extLst>
          </p:cNvPr>
          <p:cNvSpPr txBox="1"/>
          <p:nvPr/>
        </p:nvSpPr>
        <p:spPr>
          <a:xfrm>
            <a:off x="4675317" y="2855269"/>
            <a:ext cx="2942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000" dirty="0">
                <a:solidFill>
                  <a:schemeClr val="bg1"/>
                </a:solidFill>
                <a:latin typeface="Lemon/Milk" panose="020B0603050302020204" pitchFamily="34" charset="0"/>
              </a:rPr>
              <a:t>design</a:t>
            </a:r>
            <a:endParaRPr lang="nl-BE" sz="60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CD6209F-8226-4E29-8490-0A3B897F45CE}"/>
              </a:ext>
            </a:extLst>
          </p:cNvPr>
          <p:cNvCxnSpPr>
            <a:cxnSpLocks/>
          </p:cNvCxnSpPr>
          <p:nvPr/>
        </p:nvCxnSpPr>
        <p:spPr>
          <a:xfrm>
            <a:off x="0" y="3849067"/>
            <a:ext cx="1229360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35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927173-1FDD-4C9E-8CF9-90B6F45A55F8}"/>
              </a:ext>
            </a:extLst>
          </p:cNvPr>
          <p:cNvSpPr txBox="1"/>
          <p:nvPr/>
        </p:nvSpPr>
        <p:spPr>
          <a:xfrm>
            <a:off x="11021062" y="1459787"/>
            <a:ext cx="556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Des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G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4" name="Titre 8">
            <a:extLst>
              <a:ext uri="{FF2B5EF4-FFF2-40B4-BE49-F238E27FC236}">
                <a16:creationId xmlns:a16="http://schemas.microsoft.com/office/drawing/2014/main" id="{CC4067E0-C10C-4D0C-842D-C3FA68D06403}"/>
              </a:ext>
            </a:extLst>
          </p:cNvPr>
          <p:cNvSpPr txBox="1">
            <a:spLocks/>
          </p:cNvSpPr>
          <p:nvPr/>
        </p:nvSpPr>
        <p:spPr>
          <a:xfrm>
            <a:off x="2341877" y="927953"/>
            <a:ext cx="57566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4200" b="1" dirty="0">
                <a:solidFill>
                  <a:srgbClr val="7B305F"/>
                </a:solidFill>
                <a:latin typeface="Lemon/Milk" panose="020B0603050302020204" pitchFamily="34" charset="0"/>
                <a:ea typeface="+mn-ea"/>
                <a:cs typeface="+mn-cs"/>
              </a:rPr>
              <a:t>Fysisch</a:t>
            </a:r>
            <a:r>
              <a:rPr lang="nl-BE" sz="6600" b="1" dirty="0">
                <a:solidFill>
                  <a:srgbClr val="ABE64C"/>
                </a:solidFill>
                <a:latin typeface="Corbel" panose="020B0503020204020204" pitchFamily="34" charset="0"/>
              </a:rPr>
              <a:t> </a:t>
            </a:r>
            <a:r>
              <a:rPr lang="nl-BE" sz="4200" b="1" dirty="0">
                <a:solidFill>
                  <a:srgbClr val="7B305F"/>
                </a:solidFill>
                <a:latin typeface="Lemon/Milk" panose="020B0603050302020204" pitchFamily="34" charset="0"/>
                <a:ea typeface="+mn-ea"/>
                <a:cs typeface="+mn-cs"/>
              </a:rPr>
              <a:t>topologie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6A22051-37BB-41C6-B171-7BE37A8E6D8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86" y="1941758"/>
            <a:ext cx="6971969" cy="4595984"/>
          </a:xfrm>
          <a:prstGeom prst="rect">
            <a:avLst/>
          </a:prstGeom>
          <a:noFill/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6525F37-A934-45E5-A6A6-E1439246E33E}"/>
              </a:ext>
            </a:extLst>
          </p:cNvPr>
          <p:cNvSpPr txBox="1"/>
          <p:nvPr/>
        </p:nvSpPr>
        <p:spPr>
          <a:xfrm>
            <a:off x="3877605" y="6519433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/>
              <a:t>STERRENSTRUCTUUR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050ADDA-1F04-4DF4-8876-285DB7D11CFF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Image 5" descr="Une image contenant carte de visite, texte&#10;&#10;Description générée automatiquement">
            <a:extLst>
              <a:ext uri="{FF2B5EF4-FFF2-40B4-BE49-F238E27FC236}">
                <a16:creationId xmlns:a16="http://schemas.microsoft.com/office/drawing/2014/main" id="{61347C3F-B8C9-4178-A95B-B6E4BCEB48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3059">
            <a:off x="2403173" y="1823523"/>
            <a:ext cx="2688848" cy="2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1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927173-1FDD-4C9E-8CF9-90B6F45A55F8}"/>
              </a:ext>
            </a:extLst>
          </p:cNvPr>
          <p:cNvSpPr txBox="1"/>
          <p:nvPr/>
        </p:nvSpPr>
        <p:spPr>
          <a:xfrm>
            <a:off x="11021062" y="1459787"/>
            <a:ext cx="556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Des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G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4" name="Titre 8">
            <a:extLst>
              <a:ext uri="{FF2B5EF4-FFF2-40B4-BE49-F238E27FC236}">
                <a16:creationId xmlns:a16="http://schemas.microsoft.com/office/drawing/2014/main" id="{CC4067E0-C10C-4D0C-842D-C3FA68D06403}"/>
              </a:ext>
            </a:extLst>
          </p:cNvPr>
          <p:cNvSpPr txBox="1">
            <a:spLocks/>
          </p:cNvSpPr>
          <p:nvPr/>
        </p:nvSpPr>
        <p:spPr>
          <a:xfrm>
            <a:off x="2341877" y="927953"/>
            <a:ext cx="57566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4200" b="1" dirty="0" err="1">
                <a:solidFill>
                  <a:srgbClr val="7B305F"/>
                </a:solidFill>
                <a:latin typeface="Lemon/Milk" panose="020B0603050302020204" pitchFamily="34" charset="0"/>
                <a:ea typeface="+mn-ea"/>
                <a:cs typeface="+mn-cs"/>
              </a:rPr>
              <a:t>Paperwork</a:t>
            </a:r>
            <a:endParaRPr lang="nl-BE" sz="4200" b="1" dirty="0">
              <a:solidFill>
                <a:srgbClr val="7B305F"/>
              </a:solidFill>
              <a:latin typeface="Lemon/Milk" panose="020B0603050302020204" pitchFamily="34" charset="0"/>
              <a:ea typeface="+mn-ea"/>
              <a:cs typeface="+mn-cs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050ADDA-1F04-4DF4-8876-285DB7D11CFF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" name="Image 6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C69DA785-4FBE-45B5-9B60-C645A65CC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11" y="2253516"/>
            <a:ext cx="3039948" cy="30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3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E8404E43-0CB6-4D11-A1CC-4A48D50C1E92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5282650" y="2966720"/>
            <a:ext cx="9896" cy="361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F3C94A8-42D0-41F8-BDAF-EBCF6A8C7BEF}"/>
              </a:ext>
            </a:extLst>
          </p:cNvPr>
          <p:cNvCxnSpPr>
            <a:cxnSpLocks/>
          </p:cNvCxnSpPr>
          <p:nvPr/>
        </p:nvCxnSpPr>
        <p:spPr>
          <a:xfrm flipH="1" flipV="1">
            <a:off x="5178008" y="4678046"/>
            <a:ext cx="690164" cy="505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5CC9156E-ACEF-4723-8869-E63A10EBDDAF}"/>
              </a:ext>
            </a:extLst>
          </p:cNvPr>
          <p:cNvCxnSpPr>
            <a:cxnSpLocks/>
          </p:cNvCxnSpPr>
          <p:nvPr/>
        </p:nvCxnSpPr>
        <p:spPr>
          <a:xfrm flipV="1">
            <a:off x="4708203" y="4718318"/>
            <a:ext cx="574447" cy="46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8D97EC25-F1D3-4C97-B114-D72B249C947F}"/>
              </a:ext>
            </a:extLst>
          </p:cNvPr>
          <p:cNvCxnSpPr>
            <a:cxnSpLocks/>
          </p:cNvCxnSpPr>
          <p:nvPr/>
        </p:nvCxnSpPr>
        <p:spPr>
          <a:xfrm flipH="1" flipV="1">
            <a:off x="7359090" y="4680524"/>
            <a:ext cx="690164" cy="505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AF6F0328-7E16-4B40-9385-97EC287CD7F1}"/>
              </a:ext>
            </a:extLst>
          </p:cNvPr>
          <p:cNvCxnSpPr>
            <a:cxnSpLocks/>
          </p:cNvCxnSpPr>
          <p:nvPr/>
        </p:nvCxnSpPr>
        <p:spPr>
          <a:xfrm flipV="1">
            <a:off x="6889285" y="4720796"/>
            <a:ext cx="574447" cy="46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5772FAC-926F-4C60-A607-1D2C30FBBB56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3048014" y="4626095"/>
            <a:ext cx="690164" cy="505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E52CFB3E-E7F8-4CB1-9CED-F529848C2E4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78209" y="4666367"/>
            <a:ext cx="574447" cy="46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927173-1FDD-4C9E-8CF9-90B6F45A55F8}"/>
              </a:ext>
            </a:extLst>
          </p:cNvPr>
          <p:cNvSpPr txBox="1"/>
          <p:nvPr/>
        </p:nvSpPr>
        <p:spPr>
          <a:xfrm>
            <a:off x="11021062" y="1459787"/>
            <a:ext cx="556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Des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G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4" name="Titre 8">
            <a:extLst>
              <a:ext uri="{FF2B5EF4-FFF2-40B4-BE49-F238E27FC236}">
                <a16:creationId xmlns:a16="http://schemas.microsoft.com/office/drawing/2014/main" id="{CC4067E0-C10C-4D0C-842D-C3FA68D06403}"/>
              </a:ext>
            </a:extLst>
          </p:cNvPr>
          <p:cNvSpPr txBox="1">
            <a:spLocks/>
          </p:cNvSpPr>
          <p:nvPr/>
        </p:nvSpPr>
        <p:spPr>
          <a:xfrm>
            <a:off x="2098037" y="1009661"/>
            <a:ext cx="62787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4200" b="1" dirty="0">
                <a:solidFill>
                  <a:srgbClr val="7B305F"/>
                </a:solidFill>
                <a:latin typeface="Lemon/Milk" panose="020B0603050302020204" pitchFamily="34" charset="0"/>
                <a:ea typeface="+mn-ea"/>
                <a:cs typeface="+mn-cs"/>
              </a:rPr>
              <a:t>LOGISCH TOPOLOGIE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050ADDA-1F04-4DF4-8876-285DB7D11CFF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3B3A7B80-063F-4F42-8A29-42B902A027E8}"/>
              </a:ext>
            </a:extLst>
          </p:cNvPr>
          <p:cNvSpPr txBox="1"/>
          <p:nvPr/>
        </p:nvSpPr>
        <p:spPr>
          <a:xfrm>
            <a:off x="1684178" y="1979440"/>
            <a:ext cx="170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/>
              <a:t>REDUNDANTIE</a:t>
            </a:r>
            <a:endParaRPr lang="nl-BE" b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A46A6B-5B87-4984-B2B8-C10B94411778}"/>
              </a:ext>
            </a:extLst>
          </p:cNvPr>
          <p:cNvSpPr txBox="1"/>
          <p:nvPr/>
        </p:nvSpPr>
        <p:spPr>
          <a:xfrm>
            <a:off x="3304819" y="1979440"/>
            <a:ext cx="198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/>
              <a:t>SCHAALBAARHEID</a:t>
            </a:r>
            <a:endParaRPr lang="nl-BE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1B6D8DF-D75A-47DE-9F8D-E1928CEBE280}"/>
              </a:ext>
            </a:extLst>
          </p:cNvPr>
          <p:cNvSpPr txBox="1"/>
          <p:nvPr/>
        </p:nvSpPr>
        <p:spPr>
          <a:xfrm>
            <a:off x="5178008" y="1979440"/>
            <a:ext cx="201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/>
              <a:t>BESCHIKBAARHEID</a:t>
            </a:r>
            <a:endParaRPr lang="nl-BE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5DB75EA-8CBF-4C2D-9298-03370A5F7AA4}"/>
              </a:ext>
            </a:extLst>
          </p:cNvPr>
          <p:cNvSpPr txBox="1"/>
          <p:nvPr/>
        </p:nvSpPr>
        <p:spPr>
          <a:xfrm>
            <a:off x="7107317" y="1979440"/>
            <a:ext cx="170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/>
              <a:t>MANAGEMENT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47D6D68-AC11-40A3-8BD3-5890F6050399}"/>
              </a:ext>
            </a:extLst>
          </p:cNvPr>
          <p:cNvSpPr txBox="1"/>
          <p:nvPr/>
        </p:nvSpPr>
        <p:spPr>
          <a:xfrm>
            <a:off x="4119817" y="6071031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/>
              <a:t>BOOMSTRUCTUUR</a:t>
            </a:r>
            <a:endParaRPr lang="nl-BE" b="1" dirty="0"/>
          </a:p>
        </p:txBody>
      </p:sp>
      <p:pic>
        <p:nvPicPr>
          <p:cNvPr id="4" name="Image 3" descr="Une image contenant ciel, extérieur, signe, arbre&#10;&#10;Description générée automatiquement">
            <a:extLst>
              <a:ext uri="{FF2B5EF4-FFF2-40B4-BE49-F238E27FC236}">
                <a16:creationId xmlns:a16="http://schemas.microsoft.com/office/drawing/2014/main" id="{9F92940E-066A-4EF3-9D61-4AEDD21D7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52" y="5131128"/>
            <a:ext cx="579513" cy="579513"/>
          </a:xfrm>
          <a:prstGeom prst="rect">
            <a:avLst/>
          </a:prstGeom>
        </p:spPr>
      </p:pic>
      <p:pic>
        <p:nvPicPr>
          <p:cNvPr id="25" name="Image 24" descr="Une image contenant ciel, extérieur, signe, arbre&#10;&#10;Description générée automatiquement">
            <a:extLst>
              <a:ext uri="{FF2B5EF4-FFF2-40B4-BE49-F238E27FC236}">
                <a16:creationId xmlns:a16="http://schemas.microsoft.com/office/drawing/2014/main" id="{6BE21D1C-6169-4066-ACC2-590E2213B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21" y="5131128"/>
            <a:ext cx="579513" cy="579513"/>
          </a:xfrm>
          <a:prstGeom prst="rect">
            <a:avLst/>
          </a:prstGeom>
        </p:spPr>
      </p:pic>
      <p:pic>
        <p:nvPicPr>
          <p:cNvPr id="6" name="Image 5" descr="Une image contenant extérieur, ciel, signe&#10;&#10;Description générée automatiquement">
            <a:extLst>
              <a:ext uri="{FF2B5EF4-FFF2-40B4-BE49-F238E27FC236}">
                <a16:creationId xmlns:a16="http://schemas.microsoft.com/office/drawing/2014/main" id="{96B58436-DCF0-40A3-BE35-43DF6B229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00" y="4338543"/>
            <a:ext cx="579513" cy="5795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032A551-42FC-4841-A598-5925FF7CA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62" y="2435196"/>
            <a:ext cx="656765" cy="656765"/>
          </a:xfrm>
          <a:prstGeom prst="rect">
            <a:avLst/>
          </a:prstGeom>
        </p:spPr>
      </p:pic>
      <p:pic>
        <p:nvPicPr>
          <p:cNvPr id="33" name="Image 32" descr="Une image contenant ciel, extérieur, signe, arbre&#10;&#10;Description générée automatiquement">
            <a:extLst>
              <a:ext uri="{FF2B5EF4-FFF2-40B4-BE49-F238E27FC236}">
                <a16:creationId xmlns:a16="http://schemas.microsoft.com/office/drawing/2014/main" id="{AF4DD206-3B52-4669-B0A9-ABC8C4D2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41" y="5128924"/>
            <a:ext cx="579513" cy="579513"/>
          </a:xfrm>
          <a:prstGeom prst="rect">
            <a:avLst/>
          </a:prstGeom>
        </p:spPr>
      </p:pic>
      <p:pic>
        <p:nvPicPr>
          <p:cNvPr id="34" name="Image 33" descr="Une image contenant ciel, extérieur, signe, arbre&#10;&#10;Description générée automatiquement">
            <a:extLst>
              <a:ext uri="{FF2B5EF4-FFF2-40B4-BE49-F238E27FC236}">
                <a16:creationId xmlns:a16="http://schemas.microsoft.com/office/drawing/2014/main" id="{0CEE3E99-AA82-4A93-8672-EDAE03A49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310" y="5128924"/>
            <a:ext cx="579513" cy="579513"/>
          </a:xfrm>
          <a:prstGeom prst="rect">
            <a:avLst/>
          </a:prstGeom>
        </p:spPr>
      </p:pic>
      <p:pic>
        <p:nvPicPr>
          <p:cNvPr id="35" name="Image 34" descr="Une image contenant extérieur, ciel, signe&#10;&#10;Description générée automatiquement">
            <a:extLst>
              <a:ext uri="{FF2B5EF4-FFF2-40B4-BE49-F238E27FC236}">
                <a16:creationId xmlns:a16="http://schemas.microsoft.com/office/drawing/2014/main" id="{60A35F18-35CA-494A-AF21-016CC0632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89" y="4336339"/>
            <a:ext cx="579513" cy="579513"/>
          </a:xfrm>
          <a:prstGeom prst="rect">
            <a:avLst/>
          </a:prstGeom>
        </p:spPr>
      </p:pic>
      <p:pic>
        <p:nvPicPr>
          <p:cNvPr id="36" name="Image 35" descr="Une image contenant ciel, extérieur, signe, arbre&#10;&#10;Description générée automatiquement">
            <a:extLst>
              <a:ext uri="{FF2B5EF4-FFF2-40B4-BE49-F238E27FC236}">
                <a16:creationId xmlns:a16="http://schemas.microsoft.com/office/drawing/2014/main" id="{61948DBC-046C-4EF8-BAA6-8235969CA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626" y="5128924"/>
            <a:ext cx="579513" cy="579513"/>
          </a:xfrm>
          <a:prstGeom prst="rect">
            <a:avLst/>
          </a:prstGeom>
        </p:spPr>
      </p:pic>
      <p:pic>
        <p:nvPicPr>
          <p:cNvPr id="37" name="Image 36" descr="Une image contenant ciel, extérieur, signe, arbre&#10;&#10;Description générée automatiquement">
            <a:extLst>
              <a:ext uri="{FF2B5EF4-FFF2-40B4-BE49-F238E27FC236}">
                <a16:creationId xmlns:a16="http://schemas.microsoft.com/office/drawing/2014/main" id="{090BD1B6-747B-41A9-9A7B-604281470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95" y="5128924"/>
            <a:ext cx="579513" cy="579513"/>
          </a:xfrm>
          <a:prstGeom prst="rect">
            <a:avLst/>
          </a:prstGeom>
        </p:spPr>
      </p:pic>
      <p:pic>
        <p:nvPicPr>
          <p:cNvPr id="38" name="Image 37" descr="Une image contenant extérieur, ciel, signe&#10;&#10;Description générée automatiquement">
            <a:extLst>
              <a:ext uri="{FF2B5EF4-FFF2-40B4-BE49-F238E27FC236}">
                <a16:creationId xmlns:a16="http://schemas.microsoft.com/office/drawing/2014/main" id="{86C45036-CE78-439B-B018-0F8D76D4D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74" y="4336339"/>
            <a:ext cx="579513" cy="579513"/>
          </a:xfrm>
          <a:prstGeom prst="rect">
            <a:avLst/>
          </a:prstGeom>
        </p:spPr>
      </p:pic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7119020-0727-4848-BC49-634438CB67BB}"/>
              </a:ext>
            </a:extLst>
          </p:cNvPr>
          <p:cNvCxnSpPr>
            <a:stCxn id="6" idx="0"/>
            <a:endCxn id="32" idx="2"/>
          </p:cNvCxnSpPr>
          <p:nvPr/>
        </p:nvCxnSpPr>
        <p:spPr>
          <a:xfrm flipV="1">
            <a:off x="3152657" y="3907577"/>
            <a:ext cx="2139889" cy="4309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4E9CF389-A2D3-41AC-8523-DF1007FD4D79}"/>
              </a:ext>
            </a:extLst>
          </p:cNvPr>
          <p:cNvCxnSpPr>
            <a:stCxn id="38" idx="0"/>
            <a:endCxn id="32" idx="2"/>
          </p:cNvCxnSpPr>
          <p:nvPr/>
        </p:nvCxnSpPr>
        <p:spPr>
          <a:xfrm flipH="1" flipV="1">
            <a:off x="5292546" y="3907577"/>
            <a:ext cx="2190285" cy="4287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A5880894-5E1B-4A63-B59C-ED9AA166C3FE}"/>
              </a:ext>
            </a:extLst>
          </p:cNvPr>
          <p:cNvCxnSpPr>
            <a:stCxn id="35" idx="0"/>
            <a:endCxn id="32" idx="2"/>
          </p:cNvCxnSpPr>
          <p:nvPr/>
        </p:nvCxnSpPr>
        <p:spPr>
          <a:xfrm flipV="1">
            <a:off x="5292546" y="3907577"/>
            <a:ext cx="0" cy="42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 descr="Une image contenant extérieur, ciel, signe&#10;&#10;Description générée automatiquement">
            <a:extLst>
              <a:ext uri="{FF2B5EF4-FFF2-40B4-BE49-F238E27FC236}">
                <a16:creationId xmlns:a16="http://schemas.microsoft.com/office/drawing/2014/main" id="{BE207D94-34EC-4907-8CFA-847CBB851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89" y="3328064"/>
            <a:ext cx="579513" cy="5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86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927173-1FDD-4C9E-8CF9-90B6F45A55F8}"/>
              </a:ext>
            </a:extLst>
          </p:cNvPr>
          <p:cNvSpPr txBox="1"/>
          <p:nvPr/>
        </p:nvSpPr>
        <p:spPr>
          <a:xfrm>
            <a:off x="11021062" y="1459787"/>
            <a:ext cx="556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Des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G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</a:p>
        </p:txBody>
      </p:sp>
      <p:pic>
        <p:nvPicPr>
          <p:cNvPr id="4" name="Comp 1_1">
            <a:hlinkClick r:id="" action="ppaction://media"/>
            <a:extLst>
              <a:ext uri="{FF2B5EF4-FFF2-40B4-BE49-F238E27FC236}">
                <a16:creationId xmlns:a16="http://schemas.microsoft.com/office/drawing/2014/main" id="{F9AB1C94-3EF0-4776-9550-0F53EFDEA2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04446"/>
            <a:ext cx="10406318" cy="58535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12AA7C7-37B5-4111-9397-BC85F99AC92F}"/>
              </a:ext>
            </a:extLst>
          </p:cNvPr>
          <p:cNvSpPr txBox="1"/>
          <p:nvPr/>
        </p:nvSpPr>
        <p:spPr>
          <a:xfrm>
            <a:off x="6868486" y="1121882"/>
            <a:ext cx="3344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Topologie 1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2DDF9CD-0907-4406-A909-B0FBE72A11AF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61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1F1C85A-18BD-46E0-BB30-AE14C785B06A}"/>
              </a:ext>
            </a:extLst>
          </p:cNvPr>
          <p:cNvSpPr txBox="1"/>
          <p:nvPr/>
        </p:nvSpPr>
        <p:spPr>
          <a:xfrm>
            <a:off x="11021062" y="1459787"/>
            <a:ext cx="556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Des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G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</a:p>
        </p:txBody>
      </p:sp>
      <p:pic>
        <p:nvPicPr>
          <p:cNvPr id="4" name="Comp 2_1">
            <a:hlinkClick r:id="" action="ppaction://media"/>
            <a:extLst>
              <a:ext uri="{FF2B5EF4-FFF2-40B4-BE49-F238E27FC236}">
                <a16:creationId xmlns:a16="http://schemas.microsoft.com/office/drawing/2014/main" id="{6047EBC3-DD07-470F-B09F-800931F8C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1" y="1030147"/>
            <a:ext cx="10360627" cy="582785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A518F6C-797E-4BCE-9553-64026478B037}"/>
              </a:ext>
            </a:extLst>
          </p:cNvPr>
          <p:cNvSpPr txBox="1"/>
          <p:nvPr/>
        </p:nvSpPr>
        <p:spPr>
          <a:xfrm>
            <a:off x="6685280" y="1121882"/>
            <a:ext cx="352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Topologie 2 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DF1E41A-EC6C-4E8C-9D10-C1F97E31BF56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11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83BF168-1183-4042-8714-8FD4ACEDA965}"/>
              </a:ext>
            </a:extLst>
          </p:cNvPr>
          <p:cNvSpPr txBox="1"/>
          <p:nvPr/>
        </p:nvSpPr>
        <p:spPr>
          <a:xfrm>
            <a:off x="11021062" y="1459787"/>
            <a:ext cx="556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Des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G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</a:p>
        </p:txBody>
      </p:sp>
      <p:pic>
        <p:nvPicPr>
          <p:cNvPr id="2" name="Comp 3">
            <a:hlinkClick r:id="" action="ppaction://media"/>
            <a:extLst>
              <a:ext uri="{FF2B5EF4-FFF2-40B4-BE49-F238E27FC236}">
                <a16:creationId xmlns:a16="http://schemas.microsoft.com/office/drawing/2014/main" id="{D7A825CD-0DD0-4193-AF4B-A71F14C19B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06997"/>
            <a:ext cx="10401783" cy="585100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50F5A76-BA9C-497E-9100-1A5D5714D39E}"/>
              </a:ext>
            </a:extLst>
          </p:cNvPr>
          <p:cNvSpPr txBox="1"/>
          <p:nvPr/>
        </p:nvSpPr>
        <p:spPr>
          <a:xfrm>
            <a:off x="6685280" y="1121882"/>
            <a:ext cx="352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Topologie 3 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6FCC408-A3F9-49DA-83E7-D0BEC2D1C63C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95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5072318"/>
            <a:ext cx="12192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6" name="Image 5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A8CDFDB4-9DD3-4CCD-9ABA-3D65FB44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260" y="599143"/>
            <a:ext cx="1080450" cy="10804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2AF217F-346D-466B-9F9A-F3288D355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51" y="1919457"/>
            <a:ext cx="1080450" cy="10804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E8ABF61-AB49-429A-84A3-3189DA06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606" y="3704614"/>
            <a:ext cx="1080450" cy="10804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64B1641-DF85-44B2-BB1C-B8916B809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10" y="1919457"/>
            <a:ext cx="1080450" cy="10804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6EE28F6-7C83-4039-98E2-CC6B80F56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260" y="1919457"/>
            <a:ext cx="1080450" cy="10804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0E51147-6C61-4DE4-B9DB-7D136823F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478" y="3751374"/>
            <a:ext cx="1080450" cy="108045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ED1A17D3-254C-49D8-ACC2-165DDFB08AFB}"/>
              </a:ext>
            </a:extLst>
          </p:cNvPr>
          <p:cNvSpPr txBox="1"/>
          <p:nvPr/>
        </p:nvSpPr>
        <p:spPr>
          <a:xfrm>
            <a:off x="8593562" y="169845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Thierry </a:t>
            </a:r>
            <a:r>
              <a:rPr lang="fr-BE" b="1" dirty="0"/>
              <a:t>DIERICKX</a:t>
            </a:r>
            <a:endParaRPr lang="nl-BE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55E2AC4-F2E1-4899-A10B-C6B2871B2579}"/>
              </a:ext>
            </a:extLst>
          </p:cNvPr>
          <p:cNvSpPr txBox="1"/>
          <p:nvPr/>
        </p:nvSpPr>
        <p:spPr>
          <a:xfrm>
            <a:off x="10909195" y="2247810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/>
              <a:t>Stefan</a:t>
            </a:r>
          </a:p>
          <a:p>
            <a:pPr algn="ctr"/>
            <a:r>
              <a:rPr lang="fr-BE" b="1" dirty="0"/>
              <a:t>MAENHOUT</a:t>
            </a:r>
            <a:endParaRPr lang="nl-BE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93C3766-ABF9-441B-B39D-A3E794700644}"/>
              </a:ext>
            </a:extLst>
          </p:cNvPr>
          <p:cNvSpPr txBox="1"/>
          <p:nvPr/>
        </p:nvSpPr>
        <p:spPr>
          <a:xfrm>
            <a:off x="7159569" y="2247810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/>
              <a:t>Glen</a:t>
            </a:r>
          </a:p>
          <a:p>
            <a:pPr algn="ctr"/>
            <a:r>
              <a:rPr lang="fr-BE" b="1" dirty="0"/>
              <a:t>RAES</a:t>
            </a:r>
            <a:endParaRPr lang="nl-BE" b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09F48D3-E213-40B9-9C50-775D7013ED2C}"/>
              </a:ext>
            </a:extLst>
          </p:cNvPr>
          <p:cNvSpPr txBox="1"/>
          <p:nvPr/>
        </p:nvSpPr>
        <p:spPr>
          <a:xfrm>
            <a:off x="8747995" y="2999906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dirty="0" err="1"/>
              <a:t>Azeddine</a:t>
            </a:r>
            <a:endParaRPr lang="fr-BE" sz="1600" dirty="0"/>
          </a:p>
          <a:p>
            <a:pPr algn="ctr"/>
            <a:r>
              <a:rPr lang="fr-BE" sz="1600" b="1" dirty="0"/>
              <a:t>EL HAMOUCHI</a:t>
            </a:r>
            <a:endParaRPr lang="nl-BE" sz="16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C3C6057-FD29-4D41-B80B-EA8A5E7AC017}"/>
              </a:ext>
            </a:extLst>
          </p:cNvPr>
          <p:cNvSpPr txBox="1"/>
          <p:nvPr/>
        </p:nvSpPr>
        <p:spPr>
          <a:xfrm>
            <a:off x="7077059" y="4049730"/>
            <a:ext cx="1296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dirty="0">
                <a:solidFill>
                  <a:srgbClr val="7B305F"/>
                </a:solidFill>
              </a:rPr>
              <a:t>Redouan</a:t>
            </a:r>
          </a:p>
          <a:p>
            <a:pPr algn="ctr"/>
            <a:r>
              <a:rPr lang="fr-BE" sz="1600" b="1" dirty="0">
                <a:solidFill>
                  <a:srgbClr val="7B305F"/>
                </a:solidFill>
              </a:rPr>
              <a:t>BELGUENANI</a:t>
            </a:r>
            <a:endParaRPr lang="nl-BE" sz="1600" b="1" dirty="0">
              <a:solidFill>
                <a:srgbClr val="7B305F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1D43DD7-5279-4E9D-8CD1-D7C57CA4C50B}"/>
              </a:ext>
            </a:extLst>
          </p:cNvPr>
          <p:cNvSpPr txBox="1"/>
          <p:nvPr/>
        </p:nvSpPr>
        <p:spPr>
          <a:xfrm>
            <a:off x="10532603" y="4049729"/>
            <a:ext cx="963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dirty="0">
                <a:solidFill>
                  <a:srgbClr val="7B305F"/>
                </a:solidFill>
              </a:rPr>
              <a:t>Alpay</a:t>
            </a:r>
          </a:p>
          <a:p>
            <a:pPr algn="ctr"/>
            <a:r>
              <a:rPr lang="fr-BE" sz="1600" b="1" dirty="0">
                <a:solidFill>
                  <a:srgbClr val="7B305F"/>
                </a:solidFill>
              </a:rPr>
              <a:t>TOPALKA</a:t>
            </a:r>
            <a:endParaRPr lang="nl-BE" sz="1600" b="1" dirty="0">
              <a:solidFill>
                <a:srgbClr val="7B305F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CA75F4B-8F1E-484D-9A74-BAB13E1C827D}"/>
              </a:ext>
            </a:extLst>
          </p:cNvPr>
          <p:cNvSpPr txBox="1"/>
          <p:nvPr/>
        </p:nvSpPr>
        <p:spPr>
          <a:xfrm>
            <a:off x="1654065" y="2676741"/>
            <a:ext cx="270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 err="1">
                <a:solidFill>
                  <a:srgbClr val="7B305F"/>
                </a:solidFill>
                <a:latin typeface="Lemon/Milk" panose="020B0603050302020204" pitchFamily="34" charset="0"/>
              </a:rPr>
              <a:t>Wie</a:t>
            </a:r>
            <a:r>
              <a:rPr lang="fr-BE" sz="3600" dirty="0">
                <a:solidFill>
                  <a:srgbClr val="7B305F"/>
                </a:solidFill>
                <a:latin typeface="Lemon/Milk" panose="020B0603050302020204" pitchFamily="34" charset="0"/>
              </a:rPr>
              <a:t> </a:t>
            </a:r>
            <a:r>
              <a:rPr lang="fr-BE" sz="3600" dirty="0" err="1">
                <a:solidFill>
                  <a:srgbClr val="7B305F"/>
                </a:solidFill>
                <a:latin typeface="Lemon/Milk" panose="020B0603050302020204" pitchFamily="34" charset="0"/>
              </a:rPr>
              <a:t>is</a:t>
            </a:r>
            <a:r>
              <a:rPr lang="fr-BE" sz="3600" dirty="0">
                <a:solidFill>
                  <a:srgbClr val="7B305F"/>
                </a:solidFill>
                <a:latin typeface="Lemon/Milk" panose="020B0603050302020204" pitchFamily="34" charset="0"/>
              </a:rPr>
              <a:t> </a:t>
            </a:r>
            <a:r>
              <a:rPr lang="fr-BE" sz="3600" dirty="0" err="1">
                <a:solidFill>
                  <a:srgbClr val="7B305F"/>
                </a:solidFill>
                <a:latin typeface="Lemon/Milk" panose="020B0603050302020204" pitchFamily="34" charset="0"/>
              </a:rPr>
              <a:t>wie</a:t>
            </a:r>
            <a:r>
              <a:rPr lang="fr-BE" sz="3600" dirty="0">
                <a:solidFill>
                  <a:srgbClr val="7B305F"/>
                </a:solidFill>
                <a:latin typeface="Lemon/Milk" panose="020B0603050302020204" pitchFamily="34" charset="0"/>
              </a:rPr>
              <a:t>?</a:t>
            </a:r>
            <a:endParaRPr lang="nl-BE" sz="3600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4BCC765-5FC9-4A37-9C43-A6ACBBEA6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A39AF50-45CF-417F-A7D9-B771433D9906}"/>
              </a:ext>
            </a:extLst>
          </p:cNvPr>
          <p:cNvSpPr txBox="1"/>
          <p:nvPr/>
        </p:nvSpPr>
        <p:spPr>
          <a:xfrm>
            <a:off x="393335" y="5621181"/>
            <a:ext cx="353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BCD631"/>
                </a:solidFill>
                <a:latin typeface="Lemon/Milk" panose="020B0603050302020204" pitchFamily="34" charset="0"/>
              </a:rPr>
              <a:t>iNTRODUCTIE</a:t>
            </a:r>
            <a:endParaRPr lang="nl-BE" sz="40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BA6CD7D-E70A-4AEB-B52A-1074B00DE08C}"/>
              </a:ext>
            </a:extLst>
          </p:cNvPr>
          <p:cNvCxnSpPr>
            <a:cxnSpLocks/>
          </p:cNvCxnSpPr>
          <p:nvPr/>
        </p:nvCxnSpPr>
        <p:spPr>
          <a:xfrm>
            <a:off x="0" y="5095109"/>
            <a:ext cx="122224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3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00E2-C118-43A3-A08A-201E82F5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6EFF6-9CEC-40D4-89A4-31993CFDD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-131796"/>
            <a:ext cx="12192000" cy="6989795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955D3B6-DDAC-45FA-8FB8-A385E476E84D}"/>
              </a:ext>
            </a:extLst>
          </p:cNvPr>
          <p:cNvSpPr txBox="1"/>
          <p:nvPr/>
        </p:nvSpPr>
        <p:spPr>
          <a:xfrm>
            <a:off x="3856578" y="2855269"/>
            <a:ext cx="4478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000" dirty="0" err="1">
                <a:solidFill>
                  <a:schemeClr val="bg1"/>
                </a:solidFill>
                <a:latin typeface="Lemon/Milk" panose="020B0603050302020204" pitchFamily="34" charset="0"/>
              </a:rPr>
              <a:t>implement</a:t>
            </a:r>
            <a:endParaRPr lang="nl-BE" sz="60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CD6209F-8226-4E29-8490-0A3B897F45CE}"/>
              </a:ext>
            </a:extLst>
          </p:cNvPr>
          <p:cNvCxnSpPr>
            <a:cxnSpLocks/>
          </p:cNvCxnSpPr>
          <p:nvPr/>
        </p:nvCxnSpPr>
        <p:spPr>
          <a:xfrm>
            <a:off x="0" y="3849067"/>
            <a:ext cx="1229360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93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12AA7C7-37B5-4111-9397-BC85F99AC92F}"/>
              </a:ext>
            </a:extLst>
          </p:cNvPr>
          <p:cNvSpPr txBox="1"/>
          <p:nvPr/>
        </p:nvSpPr>
        <p:spPr>
          <a:xfrm>
            <a:off x="450595" y="3105834"/>
            <a:ext cx="4236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Basische</a:t>
            </a:r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 </a:t>
            </a:r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configuraties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pic>
        <p:nvPicPr>
          <p:cNvPr id="10" name="Image 9" descr="C:\Users\topal\Downloads\settings-gears.png">
            <a:extLst>
              <a:ext uri="{FF2B5EF4-FFF2-40B4-BE49-F238E27FC236}">
                <a16:creationId xmlns:a16="http://schemas.microsoft.com/office/drawing/2014/main" id="{E93CC600-719C-4573-8CF4-5865E30E19F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19" y="1371600"/>
            <a:ext cx="1140460" cy="11404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28699BE-AEB6-4DD3-94D0-C9B26BA1658E}"/>
              </a:ext>
            </a:extLst>
          </p:cNvPr>
          <p:cNvCxnSpPr>
            <a:cxnSpLocks/>
          </p:cNvCxnSpPr>
          <p:nvPr/>
        </p:nvCxnSpPr>
        <p:spPr>
          <a:xfrm>
            <a:off x="5046980" y="1371600"/>
            <a:ext cx="0" cy="5232400"/>
          </a:xfrm>
          <a:prstGeom prst="line">
            <a:avLst/>
          </a:prstGeom>
          <a:ln w="66675">
            <a:solidFill>
              <a:srgbClr val="7B305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4B06DF6-F2FE-4AF4-B004-EB6E6F93CE1B}"/>
              </a:ext>
            </a:extLst>
          </p:cNvPr>
          <p:cNvSpPr txBox="1"/>
          <p:nvPr/>
        </p:nvSpPr>
        <p:spPr>
          <a:xfrm>
            <a:off x="6059713" y="3105834"/>
            <a:ext cx="333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IP-ADDRESERING</a:t>
            </a:r>
            <a:endParaRPr lang="nl-BE" sz="28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82B8F84-F1D0-447A-9ABC-C654BF93C148}"/>
              </a:ext>
            </a:extLst>
          </p:cNvPr>
          <p:cNvSpPr txBox="1"/>
          <p:nvPr/>
        </p:nvSpPr>
        <p:spPr>
          <a:xfrm>
            <a:off x="6059713" y="3459777"/>
            <a:ext cx="333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VLAN</a:t>
            </a:r>
            <a:endParaRPr lang="nl-BE" sz="2800" b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CBA61B8-62B5-48F0-89DE-6268FFDA0851}"/>
              </a:ext>
            </a:extLst>
          </p:cNvPr>
          <p:cNvSpPr txBox="1"/>
          <p:nvPr/>
        </p:nvSpPr>
        <p:spPr>
          <a:xfrm>
            <a:off x="6017725" y="3852985"/>
            <a:ext cx="333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 err="1"/>
              <a:t>VoIP</a:t>
            </a:r>
            <a:endParaRPr lang="nl-BE" sz="2800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4B73E59-BCFB-4153-8F28-95C45E6737FD}"/>
              </a:ext>
            </a:extLst>
          </p:cNvPr>
          <p:cNvSpPr txBox="1"/>
          <p:nvPr/>
        </p:nvSpPr>
        <p:spPr>
          <a:xfrm>
            <a:off x="6017725" y="4137633"/>
            <a:ext cx="333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STATIC</a:t>
            </a:r>
            <a:r>
              <a:rPr lang="fr-BE" sz="2800" b="1" dirty="0"/>
              <a:t> </a:t>
            </a:r>
            <a:r>
              <a:rPr lang="fr-BE" sz="2400" b="1" dirty="0"/>
              <a:t>ROUTING</a:t>
            </a:r>
            <a:endParaRPr lang="nl-BE" sz="2800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3E09DC-FC44-41C7-B974-745EFD0E5E17}"/>
              </a:ext>
            </a:extLst>
          </p:cNvPr>
          <p:cNvSpPr txBox="1"/>
          <p:nvPr/>
        </p:nvSpPr>
        <p:spPr>
          <a:xfrm>
            <a:off x="6017724" y="4530841"/>
            <a:ext cx="333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NAT</a:t>
            </a:r>
            <a:endParaRPr lang="nl-BE" sz="2800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FDECF81-1A22-42D8-A9FF-73CCB5FF1F6B}"/>
              </a:ext>
            </a:extLst>
          </p:cNvPr>
          <p:cNvSpPr txBox="1"/>
          <p:nvPr/>
        </p:nvSpPr>
        <p:spPr>
          <a:xfrm>
            <a:off x="11020787" y="218658"/>
            <a:ext cx="5567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M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P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L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ME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E9414AF-75C4-4B84-BBEE-C248077256A6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7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12AA7C7-37B5-4111-9397-BC85F99AC92F}"/>
              </a:ext>
            </a:extLst>
          </p:cNvPr>
          <p:cNvSpPr txBox="1"/>
          <p:nvPr/>
        </p:nvSpPr>
        <p:spPr>
          <a:xfrm>
            <a:off x="201604" y="3105834"/>
            <a:ext cx="471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Layer 2 Security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28699BE-AEB6-4DD3-94D0-C9B26BA1658E}"/>
              </a:ext>
            </a:extLst>
          </p:cNvPr>
          <p:cNvCxnSpPr>
            <a:cxnSpLocks/>
          </p:cNvCxnSpPr>
          <p:nvPr/>
        </p:nvCxnSpPr>
        <p:spPr>
          <a:xfrm>
            <a:off x="5046980" y="1371600"/>
            <a:ext cx="0" cy="5232400"/>
          </a:xfrm>
          <a:prstGeom prst="line">
            <a:avLst/>
          </a:prstGeom>
          <a:ln w="66675">
            <a:solidFill>
              <a:srgbClr val="7B305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5" name="Image 14" descr="C:\Users\topal\Downloads\security.png">
            <a:extLst>
              <a:ext uri="{FF2B5EF4-FFF2-40B4-BE49-F238E27FC236}">
                <a16:creationId xmlns:a16="http://schemas.microsoft.com/office/drawing/2014/main" id="{EA874031-4AE0-4E7E-803A-A602FC89D47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19" y="1371600"/>
            <a:ext cx="1140460" cy="114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7EBEBF5-CC95-4CF6-8E9D-E398D2971B87}"/>
              </a:ext>
            </a:extLst>
          </p:cNvPr>
          <p:cNvSpPr txBox="1"/>
          <p:nvPr/>
        </p:nvSpPr>
        <p:spPr>
          <a:xfrm>
            <a:off x="5972387" y="2921168"/>
            <a:ext cx="3595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b="1" cap="all" dirty="0" err="1"/>
              <a:t>Vlan</a:t>
            </a:r>
            <a:r>
              <a:rPr lang="nl-BE" sz="2400" b="1" cap="all" dirty="0"/>
              <a:t> </a:t>
            </a:r>
            <a:r>
              <a:rPr lang="nl-BE" sz="2400" b="1" cap="all" dirty="0" err="1"/>
              <a:t>hopping</a:t>
            </a:r>
            <a:r>
              <a:rPr lang="nl-BE" sz="2400" b="1" cap="all" dirty="0"/>
              <a:t> &amp; double-</a:t>
            </a:r>
            <a:r>
              <a:rPr lang="nl-BE" sz="2400" b="1" cap="all" dirty="0" err="1"/>
              <a:t>tagging</a:t>
            </a:r>
            <a:r>
              <a:rPr lang="nl-BE" sz="2400" b="1" cap="all" dirty="0"/>
              <a:t> attack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5D2E81-7A26-4DAB-8404-09E45B9220B0}"/>
              </a:ext>
            </a:extLst>
          </p:cNvPr>
          <p:cNvSpPr txBox="1"/>
          <p:nvPr/>
        </p:nvSpPr>
        <p:spPr>
          <a:xfrm>
            <a:off x="6103090" y="3724022"/>
            <a:ext cx="333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nl-BE" sz="2400" b="1" cap="all" dirty="0"/>
              <a:t>CAM </a:t>
            </a:r>
            <a:r>
              <a:rPr lang="nl-BE" sz="2400" b="1" cap="all" dirty="0" err="1"/>
              <a:t>table</a:t>
            </a:r>
            <a:r>
              <a:rPr lang="nl-BE" sz="2400" b="1" cap="all" dirty="0"/>
              <a:t> attack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33F9CF0-4E6C-4D18-9923-FC56F0E478BF}"/>
              </a:ext>
            </a:extLst>
          </p:cNvPr>
          <p:cNvSpPr txBox="1"/>
          <p:nvPr/>
        </p:nvSpPr>
        <p:spPr>
          <a:xfrm>
            <a:off x="6061102" y="4185687"/>
            <a:ext cx="3333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nl-BE" sz="2400" b="1" cap="all" dirty="0"/>
              <a:t>DHCP </a:t>
            </a:r>
            <a:r>
              <a:rPr lang="nl-BE" sz="2400" b="1" cap="all" dirty="0" err="1"/>
              <a:t>spoofing</a:t>
            </a:r>
            <a:endParaRPr lang="nl-BE" sz="2400" b="1" cap="all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54788F-67C0-47FE-B9C4-B9BAD3052631}"/>
              </a:ext>
            </a:extLst>
          </p:cNvPr>
          <p:cNvSpPr txBox="1"/>
          <p:nvPr/>
        </p:nvSpPr>
        <p:spPr>
          <a:xfrm>
            <a:off x="5574343" y="4647352"/>
            <a:ext cx="4304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nl-BE" sz="2400" b="1" cap="all" dirty="0"/>
              <a:t>ARP </a:t>
            </a:r>
            <a:r>
              <a:rPr lang="nl-BE" sz="2400" b="1" cap="all" dirty="0" err="1"/>
              <a:t>spoofing</a:t>
            </a:r>
            <a:r>
              <a:rPr lang="nl-BE" sz="2400" b="1" cap="all" dirty="0"/>
              <a:t> &amp; </a:t>
            </a:r>
            <a:r>
              <a:rPr lang="nl-BE" sz="2400" b="1" cap="all" dirty="0" err="1"/>
              <a:t>Poisoning</a:t>
            </a:r>
            <a:endParaRPr lang="nl-BE" sz="2400" b="1" cap="all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8ED07C-105E-4304-82BF-652429EE7DB2}"/>
              </a:ext>
            </a:extLst>
          </p:cNvPr>
          <p:cNvSpPr txBox="1"/>
          <p:nvPr/>
        </p:nvSpPr>
        <p:spPr>
          <a:xfrm>
            <a:off x="5643504" y="5080874"/>
            <a:ext cx="407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nl-BE" sz="2400" b="1" cap="all" dirty="0"/>
              <a:t>MAC</a:t>
            </a:r>
            <a:r>
              <a:rPr lang="en-GB" sz="2400" b="1" cap="all" dirty="0"/>
              <a:t> &amp; IP address spoofing</a:t>
            </a:r>
            <a:endParaRPr lang="nl-BE" sz="2400" b="1" cap="all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94AA34-376C-4B35-8061-4EBC1D83A505}"/>
              </a:ext>
            </a:extLst>
          </p:cNvPr>
          <p:cNvSpPr txBox="1"/>
          <p:nvPr/>
        </p:nvSpPr>
        <p:spPr>
          <a:xfrm>
            <a:off x="11020787" y="218658"/>
            <a:ext cx="5567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M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P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L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ME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T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961F87F-AC01-4535-B5CC-1431AA646FBC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10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12AA7C7-37B5-4111-9397-BC85F99AC92F}"/>
              </a:ext>
            </a:extLst>
          </p:cNvPr>
          <p:cNvSpPr txBox="1"/>
          <p:nvPr/>
        </p:nvSpPr>
        <p:spPr>
          <a:xfrm>
            <a:off x="393335" y="3105834"/>
            <a:ext cx="423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Optimalisatie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28699BE-AEB6-4DD3-94D0-C9B26BA1658E}"/>
              </a:ext>
            </a:extLst>
          </p:cNvPr>
          <p:cNvCxnSpPr>
            <a:cxnSpLocks/>
          </p:cNvCxnSpPr>
          <p:nvPr/>
        </p:nvCxnSpPr>
        <p:spPr>
          <a:xfrm>
            <a:off x="5046980" y="1371600"/>
            <a:ext cx="0" cy="5232400"/>
          </a:xfrm>
          <a:prstGeom prst="line">
            <a:avLst/>
          </a:prstGeom>
          <a:ln w="66675">
            <a:solidFill>
              <a:srgbClr val="7B305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6" name="Image 15" descr="C:\Users\topal\Downloads\img_369356.png">
            <a:extLst>
              <a:ext uri="{FF2B5EF4-FFF2-40B4-BE49-F238E27FC236}">
                <a16:creationId xmlns:a16="http://schemas.microsoft.com/office/drawing/2014/main" id="{64B10CEC-8977-43E2-9E79-422E309E7C6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816" y="1371601"/>
            <a:ext cx="1140459" cy="11404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00A74A9F-BA0C-443E-B91C-E5748C406650}"/>
              </a:ext>
            </a:extLst>
          </p:cNvPr>
          <p:cNvSpPr txBox="1"/>
          <p:nvPr/>
        </p:nvSpPr>
        <p:spPr>
          <a:xfrm>
            <a:off x="7381072" y="3105834"/>
            <a:ext cx="71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VTP</a:t>
            </a:r>
            <a:endParaRPr lang="nl-BE" sz="2800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F78EA98-549B-49F5-B28F-C07442DFFA70}"/>
              </a:ext>
            </a:extLst>
          </p:cNvPr>
          <p:cNvSpPr txBox="1"/>
          <p:nvPr/>
        </p:nvSpPr>
        <p:spPr>
          <a:xfrm>
            <a:off x="7314489" y="3429000"/>
            <a:ext cx="84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OSPF</a:t>
            </a:r>
            <a:endParaRPr lang="nl-BE" sz="2800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9BFFB1C-7681-4F92-B2EE-65604A4A8F31}"/>
              </a:ext>
            </a:extLst>
          </p:cNvPr>
          <p:cNvSpPr txBox="1"/>
          <p:nvPr/>
        </p:nvSpPr>
        <p:spPr>
          <a:xfrm>
            <a:off x="7257984" y="3757981"/>
            <a:ext cx="96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EIGRP</a:t>
            </a:r>
            <a:endParaRPr lang="nl-BE" sz="2800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198F21F-EE8C-4E8A-BEBD-1169B49E2B41}"/>
              </a:ext>
            </a:extLst>
          </p:cNvPr>
          <p:cNvSpPr txBox="1"/>
          <p:nvPr/>
        </p:nvSpPr>
        <p:spPr>
          <a:xfrm>
            <a:off x="7302373" y="4081147"/>
            <a:ext cx="87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HSRP</a:t>
            </a:r>
            <a:endParaRPr lang="nl-BE" sz="2800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62A5599-6266-47E2-8E15-A43569B4E04B}"/>
              </a:ext>
            </a:extLst>
          </p:cNvPr>
          <p:cNvSpPr txBox="1"/>
          <p:nvPr/>
        </p:nvSpPr>
        <p:spPr>
          <a:xfrm>
            <a:off x="7395588" y="4410128"/>
            <a:ext cx="68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STP</a:t>
            </a:r>
            <a:endParaRPr lang="nl-BE" sz="2800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F31956-1335-46CF-ADEE-6F103640C047}"/>
              </a:ext>
            </a:extLst>
          </p:cNvPr>
          <p:cNvSpPr txBox="1"/>
          <p:nvPr/>
        </p:nvSpPr>
        <p:spPr>
          <a:xfrm>
            <a:off x="11020787" y="218658"/>
            <a:ext cx="5567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M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P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L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ME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N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T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C7306D3-8C64-4FCE-90AB-139036881C47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23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00E2-C118-43A3-A08A-201E82F5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6EFF6-9CEC-40D4-89A4-31993CFDD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-131796"/>
            <a:ext cx="12192000" cy="6989795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955D3B6-DDAC-45FA-8FB8-A385E476E84D}"/>
              </a:ext>
            </a:extLst>
          </p:cNvPr>
          <p:cNvSpPr txBox="1"/>
          <p:nvPr/>
        </p:nvSpPr>
        <p:spPr>
          <a:xfrm>
            <a:off x="5113449" y="2855269"/>
            <a:ext cx="1965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000" dirty="0">
                <a:solidFill>
                  <a:schemeClr val="bg1"/>
                </a:solidFill>
                <a:latin typeface="Lemon/Milk" panose="020B0603050302020204" pitchFamily="34" charset="0"/>
              </a:rPr>
              <a:t>TEST</a:t>
            </a:r>
            <a:endParaRPr lang="nl-BE" sz="60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CD6209F-8226-4E29-8490-0A3B897F45CE}"/>
              </a:ext>
            </a:extLst>
          </p:cNvPr>
          <p:cNvCxnSpPr>
            <a:cxnSpLocks/>
          </p:cNvCxnSpPr>
          <p:nvPr/>
        </p:nvCxnSpPr>
        <p:spPr>
          <a:xfrm>
            <a:off x="0" y="3849067"/>
            <a:ext cx="1229360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76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28699BE-AEB6-4DD3-94D0-C9B26BA1658E}"/>
              </a:ext>
            </a:extLst>
          </p:cNvPr>
          <p:cNvCxnSpPr>
            <a:cxnSpLocks/>
          </p:cNvCxnSpPr>
          <p:nvPr/>
        </p:nvCxnSpPr>
        <p:spPr>
          <a:xfrm>
            <a:off x="5046980" y="1371600"/>
            <a:ext cx="0" cy="5232400"/>
          </a:xfrm>
          <a:prstGeom prst="line">
            <a:avLst/>
          </a:prstGeom>
          <a:ln w="66675">
            <a:solidFill>
              <a:srgbClr val="7B305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Image 13" descr="C:\Users\topal\Downloads\test.png">
            <a:extLst>
              <a:ext uri="{FF2B5EF4-FFF2-40B4-BE49-F238E27FC236}">
                <a16:creationId xmlns:a16="http://schemas.microsoft.com/office/drawing/2014/main" id="{C6325A42-1609-4AC6-8B7B-7D7D5040FD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19" y="5463540"/>
            <a:ext cx="1140460" cy="11404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2345FC6-9156-4B15-9DBA-8233D8E34856}"/>
              </a:ext>
            </a:extLst>
          </p:cNvPr>
          <p:cNvSpPr txBox="1"/>
          <p:nvPr/>
        </p:nvSpPr>
        <p:spPr>
          <a:xfrm>
            <a:off x="11021062" y="1951672"/>
            <a:ext cx="556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T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S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9EB6CD9-04A7-45F8-878E-B07E66236152}"/>
              </a:ext>
            </a:extLst>
          </p:cNvPr>
          <p:cNvSpPr txBox="1"/>
          <p:nvPr/>
        </p:nvSpPr>
        <p:spPr>
          <a:xfrm>
            <a:off x="393335" y="3105834"/>
            <a:ext cx="423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tEST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BABA61E-2E50-4A55-BF9D-F2FCB1CA8EF2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7288357-C4BF-4D16-8C8C-79754D950BE5}"/>
              </a:ext>
            </a:extLst>
          </p:cNvPr>
          <p:cNvSpPr txBox="1"/>
          <p:nvPr/>
        </p:nvSpPr>
        <p:spPr>
          <a:xfrm>
            <a:off x="6178081" y="2648972"/>
            <a:ext cx="309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  <a:lvl1pPr algn="ctr">
              <a:defRPr sz="2400" b="1"/>
            </a:lvl1pPr>
          </a:lstStyle>
          <a:p>
            <a:r>
              <a:rPr lang="fr-BE" dirty="0"/>
              <a:t>SHOW COMMANDO’S</a:t>
            </a:r>
            <a:endParaRPr lang="nl-BE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35C3EBF-23DA-4955-BB33-37A028A462A4}"/>
              </a:ext>
            </a:extLst>
          </p:cNvPr>
          <p:cNvSpPr txBox="1"/>
          <p:nvPr/>
        </p:nvSpPr>
        <p:spPr>
          <a:xfrm>
            <a:off x="7305841" y="3110637"/>
            <a:ext cx="841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  <a:lvl1pPr algn="ctr">
              <a:defRPr sz="2400" b="1"/>
            </a:lvl1pPr>
          </a:lstStyle>
          <a:p>
            <a:r>
              <a:rPr lang="fr-BE" dirty="0"/>
              <a:t>PING</a:t>
            </a:r>
            <a:endParaRPr lang="nl-BE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3467185-F5D4-43F3-BE83-C547326534FE}"/>
              </a:ext>
            </a:extLst>
          </p:cNvPr>
          <p:cNvSpPr txBox="1"/>
          <p:nvPr/>
        </p:nvSpPr>
        <p:spPr>
          <a:xfrm>
            <a:off x="7064282" y="3526135"/>
            <a:ext cx="1324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TRACERT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5009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00E2-C118-43A3-A08A-201E82F5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6EFF6-9CEC-40D4-89A4-31993CFDD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-131796"/>
            <a:ext cx="12192000" cy="6989795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955D3B6-DDAC-45FA-8FB8-A385E476E84D}"/>
              </a:ext>
            </a:extLst>
          </p:cNvPr>
          <p:cNvSpPr txBox="1"/>
          <p:nvPr/>
        </p:nvSpPr>
        <p:spPr>
          <a:xfrm>
            <a:off x="3826724" y="2855269"/>
            <a:ext cx="4538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000" dirty="0" err="1">
                <a:solidFill>
                  <a:schemeClr val="bg1"/>
                </a:solidFill>
                <a:latin typeface="Lemon/Milk" panose="020B0603050302020204" pitchFamily="34" charset="0"/>
              </a:rPr>
              <a:t>Conclusie</a:t>
            </a:r>
            <a:endParaRPr lang="nl-BE" sz="60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CD6209F-8226-4E29-8490-0A3B897F45CE}"/>
              </a:ext>
            </a:extLst>
          </p:cNvPr>
          <p:cNvCxnSpPr>
            <a:cxnSpLocks/>
          </p:cNvCxnSpPr>
          <p:nvPr/>
        </p:nvCxnSpPr>
        <p:spPr>
          <a:xfrm>
            <a:off x="0" y="3849067"/>
            <a:ext cx="1229360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3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28699BE-AEB6-4DD3-94D0-C9B26BA1658E}"/>
              </a:ext>
            </a:extLst>
          </p:cNvPr>
          <p:cNvCxnSpPr>
            <a:cxnSpLocks/>
          </p:cNvCxnSpPr>
          <p:nvPr/>
        </p:nvCxnSpPr>
        <p:spPr>
          <a:xfrm>
            <a:off x="5046980" y="1371600"/>
            <a:ext cx="0" cy="5232400"/>
          </a:xfrm>
          <a:prstGeom prst="line">
            <a:avLst/>
          </a:prstGeom>
          <a:ln w="66675">
            <a:solidFill>
              <a:srgbClr val="7B305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Image 9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7C4FBC5B-AAB3-4B2C-A15E-802F09D76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11" y="1352470"/>
            <a:ext cx="1681277" cy="168127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D1B8275-631B-4607-BF9D-23BC80EAE12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35" y="4038693"/>
            <a:ext cx="5084629" cy="1860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B0FFD0A-1C20-4527-BC2B-1750C6014BD0}"/>
              </a:ext>
            </a:extLst>
          </p:cNvPr>
          <p:cNvSpPr txBox="1"/>
          <p:nvPr/>
        </p:nvSpPr>
        <p:spPr>
          <a:xfrm>
            <a:off x="11021062" y="202915"/>
            <a:ext cx="5567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Conclus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D099A3-2095-4E53-8E1A-EF77629A5F48}"/>
              </a:ext>
            </a:extLst>
          </p:cNvPr>
          <p:cNvSpPr txBox="1"/>
          <p:nvPr/>
        </p:nvSpPr>
        <p:spPr>
          <a:xfrm>
            <a:off x="189832" y="3033747"/>
            <a:ext cx="4629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KEUZE OPDRACTHGEVER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F45A885-827F-4563-9E71-C819B566F295}"/>
              </a:ext>
            </a:extLst>
          </p:cNvPr>
          <p:cNvSpPr txBox="1"/>
          <p:nvPr/>
        </p:nvSpPr>
        <p:spPr>
          <a:xfrm>
            <a:off x="5962907" y="3310745"/>
            <a:ext cx="352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Topologie 1 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11E1829-A1B7-4966-BCED-8E6FF90E2206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96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26013-7C98-4D70-A082-A4FDB7C2AF0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07C9DA2-8B0A-4822-8DF5-43104103F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AE8AB0-7A0F-48B9-A464-7F4A9F950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28699BE-AEB6-4DD3-94D0-C9B26BA1658E}"/>
              </a:ext>
            </a:extLst>
          </p:cNvPr>
          <p:cNvCxnSpPr>
            <a:cxnSpLocks/>
          </p:cNvCxnSpPr>
          <p:nvPr/>
        </p:nvCxnSpPr>
        <p:spPr>
          <a:xfrm>
            <a:off x="5046980" y="1371600"/>
            <a:ext cx="0" cy="5232400"/>
          </a:xfrm>
          <a:prstGeom prst="line">
            <a:avLst/>
          </a:prstGeom>
          <a:ln w="66675">
            <a:solidFill>
              <a:srgbClr val="7B305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AC04A9C3-F421-43FA-A86E-3A0997829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29" y="2780712"/>
            <a:ext cx="1679528" cy="167952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023ED3E-C4C7-41D7-A0D9-7BD4FB4EE603}"/>
              </a:ext>
            </a:extLst>
          </p:cNvPr>
          <p:cNvSpPr txBox="1"/>
          <p:nvPr/>
        </p:nvSpPr>
        <p:spPr>
          <a:xfrm>
            <a:off x="11021062" y="131795"/>
            <a:ext cx="5567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CONCLUS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I</a:t>
            </a: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99C995-865C-4B58-B79A-8132546C0FCE}"/>
              </a:ext>
            </a:extLst>
          </p:cNvPr>
          <p:cNvSpPr txBox="1"/>
          <p:nvPr/>
        </p:nvSpPr>
        <p:spPr>
          <a:xfrm>
            <a:off x="1035997" y="3095672"/>
            <a:ext cx="2941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Budget &amp; </a:t>
            </a:r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Faciliteit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8FF96BA-5006-4CAE-93C5-42D98A766C05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" name="Image 6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63557DD7-FEC8-4082-BEA9-93C72C8A0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14" y="2599403"/>
            <a:ext cx="1860837" cy="18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00E2-C118-43A3-A08A-201E82F5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6EFF6-9CEC-40D4-89A4-31993CFDD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-131796"/>
            <a:ext cx="12192000" cy="6989795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955D3B6-DDAC-45FA-8FB8-A385E476E84D}"/>
              </a:ext>
            </a:extLst>
          </p:cNvPr>
          <p:cNvSpPr txBox="1"/>
          <p:nvPr/>
        </p:nvSpPr>
        <p:spPr>
          <a:xfrm>
            <a:off x="4822404" y="2855269"/>
            <a:ext cx="2648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000" dirty="0">
                <a:solidFill>
                  <a:schemeClr val="bg1"/>
                </a:solidFill>
                <a:latin typeface="Lemon/Milk" panose="020B0603050302020204" pitchFamily="34" charset="0"/>
              </a:rPr>
              <a:t>Extra</a:t>
            </a:r>
            <a:endParaRPr lang="nl-BE" sz="60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CD6209F-8226-4E29-8490-0A3B897F45CE}"/>
              </a:ext>
            </a:extLst>
          </p:cNvPr>
          <p:cNvCxnSpPr>
            <a:cxnSpLocks/>
          </p:cNvCxnSpPr>
          <p:nvPr/>
        </p:nvCxnSpPr>
        <p:spPr>
          <a:xfrm>
            <a:off x="0" y="3849067"/>
            <a:ext cx="1229360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67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5072318"/>
            <a:ext cx="12192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FF9148C-41A2-48C4-B98F-36357587B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602AD58-2605-4C9D-A326-73F6E13990A6}"/>
              </a:ext>
            </a:extLst>
          </p:cNvPr>
          <p:cNvSpPr txBox="1"/>
          <p:nvPr/>
        </p:nvSpPr>
        <p:spPr>
          <a:xfrm>
            <a:off x="393335" y="5621181"/>
            <a:ext cx="353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BCD631"/>
                </a:solidFill>
                <a:latin typeface="Lemon/Milk" panose="020B0603050302020204" pitchFamily="34" charset="0"/>
              </a:rPr>
              <a:t>iNTRODUCTIE</a:t>
            </a:r>
            <a:endParaRPr lang="nl-BE" sz="40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6BCF79-FA1A-4C8D-8259-2E412C7516E7}"/>
              </a:ext>
            </a:extLst>
          </p:cNvPr>
          <p:cNvSpPr txBox="1"/>
          <p:nvPr/>
        </p:nvSpPr>
        <p:spPr>
          <a:xfrm>
            <a:off x="1727367" y="2727372"/>
            <a:ext cx="300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OPDRACHT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C9F836-7410-40BB-8C56-36A10C6A6827}"/>
              </a:ext>
            </a:extLst>
          </p:cNvPr>
          <p:cNvSpPr txBox="1"/>
          <p:nvPr/>
        </p:nvSpPr>
        <p:spPr>
          <a:xfrm>
            <a:off x="5683779" y="3763890"/>
            <a:ext cx="111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OUD</a:t>
            </a:r>
            <a:endParaRPr lang="nl-BE" sz="24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2519000-4243-4E7D-BB2B-B50E71A706F3}"/>
              </a:ext>
            </a:extLst>
          </p:cNvPr>
          <p:cNvSpPr txBox="1"/>
          <p:nvPr/>
        </p:nvSpPr>
        <p:spPr>
          <a:xfrm>
            <a:off x="9704968" y="3763890"/>
            <a:ext cx="1561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/>
              <a:t>NIEUW</a:t>
            </a:r>
            <a:endParaRPr lang="nl-BE" sz="2400" b="1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FBA528E-4820-43FA-94D0-92002E86B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57" y="2727372"/>
            <a:ext cx="985886" cy="985886"/>
          </a:xfrm>
          <a:prstGeom prst="rect">
            <a:avLst/>
          </a:prstGeom>
        </p:spPr>
      </p:pic>
      <p:pic>
        <p:nvPicPr>
          <p:cNvPr id="14" name="Image 13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63EFEBA2-AE49-4924-A38F-77207CCE0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89" y="2129051"/>
            <a:ext cx="1634839" cy="1634839"/>
          </a:xfrm>
          <a:prstGeom prst="rect">
            <a:avLst/>
          </a:prstGeom>
        </p:spPr>
      </p:pic>
      <p:pic>
        <p:nvPicPr>
          <p:cNvPr id="7" name="Image 6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5E3567EC-2A02-48DE-9DF7-A7FD90F3F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528" y="1363251"/>
            <a:ext cx="2350944" cy="2350944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EC794D5-6AD2-4A41-A373-A7570A8D69A9}"/>
              </a:ext>
            </a:extLst>
          </p:cNvPr>
          <p:cNvCxnSpPr>
            <a:cxnSpLocks/>
          </p:cNvCxnSpPr>
          <p:nvPr/>
        </p:nvCxnSpPr>
        <p:spPr>
          <a:xfrm>
            <a:off x="0" y="5095109"/>
            <a:ext cx="122224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36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16563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63 -4.44444E-6 L 0.35756 -4.4444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32DE0D7-696A-4159-80A0-DB7046D1F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DEF17C6-4459-4A1F-B218-EBB64D7F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41" y="1822469"/>
            <a:ext cx="4482668" cy="321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1B0EF23-B6B2-48B4-B57C-0E93192B2016}"/>
              </a:ext>
            </a:extLst>
          </p:cNvPr>
          <p:cNvSpPr txBox="1"/>
          <p:nvPr/>
        </p:nvSpPr>
        <p:spPr>
          <a:xfrm>
            <a:off x="553133" y="3073910"/>
            <a:ext cx="5154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ONDERHOUD &amp; TROUBLESHOOTING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D7EB9D-B29D-46CE-B161-1F76E6A539F6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DF1FC5F-8139-4120-A95B-E84B1D5BD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4BDD791-5946-4A34-A10B-FBDFFDAF38F4}"/>
              </a:ext>
            </a:extLst>
          </p:cNvPr>
          <p:cNvSpPr txBox="1"/>
          <p:nvPr/>
        </p:nvSpPr>
        <p:spPr>
          <a:xfrm>
            <a:off x="11021062" y="1642749"/>
            <a:ext cx="5567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extra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39B160F-F400-4644-8FE7-216E7E83F6D7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96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1784478-DDE3-48A1-BAA4-77CCAD9D7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15" y="1642749"/>
            <a:ext cx="1511146" cy="15111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32DE0D7-696A-4159-80A0-DB7046D1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B756C4F-901B-4872-A7D2-C61EC6005BBE}"/>
              </a:ext>
            </a:extLst>
          </p:cNvPr>
          <p:cNvSpPr txBox="1"/>
          <p:nvPr/>
        </p:nvSpPr>
        <p:spPr>
          <a:xfrm>
            <a:off x="553133" y="2750745"/>
            <a:ext cx="5154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Analyse &amp; </a:t>
            </a:r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documentatie</a:t>
            </a:r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 config </a:t>
            </a:r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rouppe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0829F8-013D-4E47-8DFA-79C0D9C5E268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0B9863C-164C-4977-9210-37BAD74AA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2FA585E-E5C7-47E7-A4CD-4192E3EDE160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CA1A2C5-13E8-4A1A-BA94-4FEA6693F52D}"/>
              </a:ext>
            </a:extLst>
          </p:cNvPr>
          <p:cNvSpPr txBox="1"/>
          <p:nvPr/>
        </p:nvSpPr>
        <p:spPr>
          <a:xfrm>
            <a:off x="11021062" y="1642749"/>
            <a:ext cx="5567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extra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5357B6-05EB-4166-B653-57C2C20D5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061" y="2065419"/>
            <a:ext cx="2829255" cy="28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000E2-C118-43A3-A08A-201E82F5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B6EFF6-9CEC-40D4-89A4-31993CFDD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AD28ED-19F6-44AC-8D88-085867D6DFF3}"/>
              </a:ext>
            </a:extLst>
          </p:cNvPr>
          <p:cNvSpPr txBox="1"/>
          <p:nvPr/>
        </p:nvSpPr>
        <p:spPr>
          <a:xfrm>
            <a:off x="4596611" y="2829334"/>
            <a:ext cx="2998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5400" dirty="0">
                <a:solidFill>
                  <a:schemeClr val="bg1"/>
                </a:solidFill>
                <a:latin typeface="Lemon/Milk" panose="020B0603050302020204" pitchFamily="34" charset="0"/>
              </a:rPr>
              <a:t>The End</a:t>
            </a:r>
            <a:endParaRPr lang="nl-BE" sz="54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B66242A-B118-482A-8646-B2F1C2E3FCFF}"/>
              </a:ext>
            </a:extLst>
          </p:cNvPr>
          <p:cNvCxnSpPr/>
          <p:nvPr/>
        </p:nvCxnSpPr>
        <p:spPr>
          <a:xfrm>
            <a:off x="203200" y="3849067"/>
            <a:ext cx="117652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3D66E97A-3749-4A95-81CF-ABAE2B126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0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32DE0D7-696A-4159-80A0-DB7046D1F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0829F8-013D-4E47-8DFA-79C0D9C5E268}"/>
              </a:ext>
            </a:extLst>
          </p:cNvPr>
          <p:cNvSpPr/>
          <p:nvPr/>
        </p:nvSpPr>
        <p:spPr>
          <a:xfrm rot="5400000">
            <a:off x="7870159" y="2536159"/>
            <a:ext cx="6858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0B9863C-164C-4977-9210-37BAD74AA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2FA585E-E5C7-47E7-A4CD-4192E3EDE160}"/>
              </a:ext>
            </a:extLst>
          </p:cNvPr>
          <p:cNvCxnSpPr>
            <a:cxnSpLocks/>
          </p:cNvCxnSpPr>
          <p:nvPr/>
        </p:nvCxnSpPr>
        <p:spPr>
          <a:xfrm flipV="1">
            <a:off x="10406318" y="1"/>
            <a:ext cx="0" cy="6960092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CA1A2C5-13E8-4A1A-BA94-4FEA6693F52D}"/>
              </a:ext>
            </a:extLst>
          </p:cNvPr>
          <p:cNvSpPr txBox="1"/>
          <p:nvPr/>
        </p:nvSpPr>
        <p:spPr>
          <a:xfrm>
            <a:off x="11021062" y="999907"/>
            <a:ext cx="5567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THE </a:t>
            </a:r>
          </a:p>
          <a:p>
            <a:pPr algn="ctr"/>
            <a:endParaRPr lang="fr-BE" sz="3600" dirty="0">
              <a:solidFill>
                <a:srgbClr val="BCD631"/>
              </a:solidFill>
              <a:latin typeface="Lemon/Milk" panose="020B0603050302020204" pitchFamily="34" charset="0"/>
            </a:endParaRPr>
          </a:p>
          <a:p>
            <a:pPr algn="ctr"/>
            <a:r>
              <a:rPr lang="fr-BE" sz="3600" dirty="0">
                <a:solidFill>
                  <a:srgbClr val="BCD631"/>
                </a:solidFill>
                <a:latin typeface="Lemon/Milk" panose="020B0603050302020204" pitchFamily="34" charset="0"/>
              </a:rPr>
              <a:t>END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3F37A30-9A76-413A-9DE0-3C93CAA7C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5" y="1642749"/>
            <a:ext cx="10069981" cy="46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6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5072318"/>
            <a:ext cx="12192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FF9148C-41A2-48C4-B98F-36357587B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602AD58-2605-4C9D-A326-73F6E13990A6}"/>
              </a:ext>
            </a:extLst>
          </p:cNvPr>
          <p:cNvSpPr txBox="1"/>
          <p:nvPr/>
        </p:nvSpPr>
        <p:spPr>
          <a:xfrm>
            <a:off x="393335" y="5621181"/>
            <a:ext cx="353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BCD631"/>
                </a:solidFill>
                <a:latin typeface="Lemon/Milk" panose="020B0603050302020204" pitchFamily="34" charset="0"/>
              </a:rPr>
              <a:t>iNTRODUCTIE</a:t>
            </a:r>
            <a:endParaRPr lang="nl-BE" sz="40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6BCF79-FA1A-4C8D-8259-2E412C7516E7}"/>
              </a:ext>
            </a:extLst>
          </p:cNvPr>
          <p:cNvSpPr txBox="1"/>
          <p:nvPr/>
        </p:nvSpPr>
        <p:spPr>
          <a:xfrm>
            <a:off x="1727367" y="2727372"/>
            <a:ext cx="300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OPDRACHT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C5537A-B255-4FBA-A85B-C1B735FFF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57" y="1423551"/>
            <a:ext cx="2607641" cy="2607641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2711AE3-2175-4C13-BFD5-D82A848C248E}"/>
              </a:ext>
            </a:extLst>
          </p:cNvPr>
          <p:cNvCxnSpPr>
            <a:cxnSpLocks/>
          </p:cNvCxnSpPr>
          <p:nvPr/>
        </p:nvCxnSpPr>
        <p:spPr>
          <a:xfrm>
            <a:off x="0" y="5095109"/>
            <a:ext cx="122224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7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5072318"/>
            <a:ext cx="12192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58BF96A2-3A39-4BFE-8DBB-633D8D8CC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976083"/>
              </p:ext>
            </p:extLst>
          </p:nvPr>
        </p:nvGraphicFramePr>
        <p:xfrm>
          <a:off x="5690943" y="514222"/>
          <a:ext cx="6639451" cy="4426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D32DE0D7-696A-4159-80A0-DB7046D1F9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1C55DAC-A10C-4DA7-85E6-9540492B8A47}"/>
              </a:ext>
            </a:extLst>
          </p:cNvPr>
          <p:cNvSpPr txBox="1"/>
          <p:nvPr/>
        </p:nvSpPr>
        <p:spPr>
          <a:xfrm>
            <a:off x="2016735" y="2727372"/>
            <a:ext cx="212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PPDIOO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D4F13B3-E5C7-4F70-BE01-83601615AB1D}"/>
              </a:ext>
            </a:extLst>
          </p:cNvPr>
          <p:cNvSpPr txBox="1"/>
          <p:nvPr/>
        </p:nvSpPr>
        <p:spPr>
          <a:xfrm>
            <a:off x="393335" y="5621181"/>
            <a:ext cx="353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BCD631"/>
                </a:solidFill>
                <a:latin typeface="Lemon/Milk" panose="020B0603050302020204" pitchFamily="34" charset="0"/>
              </a:rPr>
              <a:t>iNTRODUCTIE</a:t>
            </a:r>
            <a:endParaRPr lang="nl-BE" sz="40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FD65F6C-D8E0-4370-B239-7AB459318F0B}"/>
              </a:ext>
            </a:extLst>
          </p:cNvPr>
          <p:cNvCxnSpPr>
            <a:cxnSpLocks/>
          </p:cNvCxnSpPr>
          <p:nvPr/>
        </p:nvCxnSpPr>
        <p:spPr>
          <a:xfrm>
            <a:off x="0" y="5095109"/>
            <a:ext cx="122224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4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8AB794-F1B1-458C-B0FD-F4FEC33A54C0}"/>
              </a:ext>
            </a:extLst>
          </p:cNvPr>
          <p:cNvSpPr/>
          <p:nvPr/>
        </p:nvSpPr>
        <p:spPr>
          <a:xfrm>
            <a:off x="0" y="-131796"/>
            <a:ext cx="12192000" cy="6989795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955D3B6-DDAC-45FA-8FB8-A385E476E84D}"/>
              </a:ext>
            </a:extLst>
          </p:cNvPr>
          <p:cNvSpPr txBox="1"/>
          <p:nvPr/>
        </p:nvSpPr>
        <p:spPr>
          <a:xfrm>
            <a:off x="4375958" y="2833404"/>
            <a:ext cx="3419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000" dirty="0">
                <a:solidFill>
                  <a:schemeClr val="bg1"/>
                </a:solidFill>
                <a:latin typeface="Lemon/Milk" panose="020B0603050302020204" pitchFamily="34" charset="0"/>
              </a:rPr>
              <a:t>PREPARE</a:t>
            </a:r>
            <a:endParaRPr lang="nl-BE" sz="6000" dirty="0">
              <a:solidFill>
                <a:schemeClr val="bg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58C1CB0-BCF7-4512-9C3D-BFBD6A85AB97}"/>
              </a:ext>
            </a:extLst>
          </p:cNvPr>
          <p:cNvCxnSpPr>
            <a:cxnSpLocks/>
          </p:cNvCxnSpPr>
          <p:nvPr/>
        </p:nvCxnSpPr>
        <p:spPr>
          <a:xfrm>
            <a:off x="0" y="3849067"/>
            <a:ext cx="1229360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1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5072318"/>
            <a:ext cx="12192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8" name="Image 7" descr="C:\Users\topal\Downloads\commercial-buldings.png">
            <a:extLst>
              <a:ext uri="{FF2B5EF4-FFF2-40B4-BE49-F238E27FC236}">
                <a16:creationId xmlns:a16="http://schemas.microsoft.com/office/drawing/2014/main" id="{F5A35B22-5219-4C52-B5E7-7405C5C8D2B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158" y="1121882"/>
            <a:ext cx="795426" cy="79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C:\Users\topal\Downloads\phone-call.png">
            <a:extLst>
              <a:ext uri="{FF2B5EF4-FFF2-40B4-BE49-F238E27FC236}">
                <a16:creationId xmlns:a16="http://schemas.microsoft.com/office/drawing/2014/main" id="{CC1940FA-934E-4526-9C82-A456DD4A716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50" y="3479409"/>
            <a:ext cx="795426" cy="79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 descr="C:\Users\topal\Downloads\wifi-connection-signal-symbol.png">
            <a:extLst>
              <a:ext uri="{FF2B5EF4-FFF2-40B4-BE49-F238E27FC236}">
                <a16:creationId xmlns:a16="http://schemas.microsoft.com/office/drawing/2014/main" id="{54A4E3B5-AE9A-4362-B670-5791EC7903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68" y="2265213"/>
            <a:ext cx="948590" cy="94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 descr="C:\Users\topal\Downloads\internet.png">
            <a:extLst>
              <a:ext uri="{FF2B5EF4-FFF2-40B4-BE49-F238E27FC236}">
                <a16:creationId xmlns:a16="http://schemas.microsoft.com/office/drawing/2014/main" id="{9694B8C5-559D-4A37-9141-30A66ACB690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166" y="2267284"/>
            <a:ext cx="795426" cy="79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 descr="C:\Users\topal\Downloads\1547803 (1).png">
            <a:extLst>
              <a:ext uri="{FF2B5EF4-FFF2-40B4-BE49-F238E27FC236}">
                <a16:creationId xmlns:a16="http://schemas.microsoft.com/office/drawing/2014/main" id="{80241C43-D652-4092-A54A-FDEEFD22A98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584" y="3326245"/>
            <a:ext cx="948590" cy="94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408C4C6-94FC-43C3-B345-E3E80B562E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AE4E9EE-3166-428B-831E-9CC8CFD457F6}"/>
              </a:ext>
            </a:extLst>
          </p:cNvPr>
          <p:cNvSpPr txBox="1"/>
          <p:nvPr/>
        </p:nvSpPr>
        <p:spPr>
          <a:xfrm>
            <a:off x="996481" y="2445305"/>
            <a:ext cx="4019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Business </a:t>
            </a:r>
            <a:r>
              <a:rPr lang="fr-BE" sz="3600" b="1" dirty="0" err="1">
                <a:solidFill>
                  <a:srgbClr val="7B305F"/>
                </a:solidFill>
                <a:latin typeface="Lemon/Milk" panose="020B0603050302020204" pitchFamily="34" charset="0"/>
              </a:rPr>
              <a:t>Requirements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1A5F87B-CC0A-4B02-95FD-1DD676E79DC4}"/>
              </a:ext>
            </a:extLst>
          </p:cNvPr>
          <p:cNvSpPr txBox="1"/>
          <p:nvPr/>
        </p:nvSpPr>
        <p:spPr>
          <a:xfrm>
            <a:off x="393335" y="5621181"/>
            <a:ext cx="353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BCD631"/>
                </a:solidFill>
                <a:latin typeface="Lemon/Milk" panose="020B0603050302020204" pitchFamily="34" charset="0"/>
              </a:rPr>
              <a:t>pREPARE</a:t>
            </a:r>
            <a:endParaRPr lang="nl-BE" sz="40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4A810230-420A-4461-BF5C-52A6A475CCAB}"/>
              </a:ext>
            </a:extLst>
          </p:cNvPr>
          <p:cNvCxnSpPr>
            <a:cxnSpLocks/>
          </p:cNvCxnSpPr>
          <p:nvPr/>
        </p:nvCxnSpPr>
        <p:spPr>
          <a:xfrm>
            <a:off x="0" y="5095109"/>
            <a:ext cx="122224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EBF51C-B26C-4FF0-A538-6C6EBDF1D328}"/>
              </a:ext>
            </a:extLst>
          </p:cNvPr>
          <p:cNvSpPr/>
          <p:nvPr/>
        </p:nvSpPr>
        <p:spPr>
          <a:xfrm>
            <a:off x="0" y="5072318"/>
            <a:ext cx="12192000" cy="1785682"/>
          </a:xfrm>
          <a:prstGeom prst="rect">
            <a:avLst/>
          </a:prstGeom>
          <a:solidFill>
            <a:srgbClr val="7B3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CB89C-77DD-4EE7-90D5-FB714D05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072318"/>
            <a:ext cx="1524000" cy="165388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7199029-713A-40B0-BDD3-5233CE7F1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03" y="1137060"/>
            <a:ext cx="3336115" cy="33361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402B54-A30C-4A5B-A8D2-9F69E501E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154" y="3257910"/>
            <a:ext cx="893691" cy="8936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5D503FA-A5F1-417B-B58B-935B44FE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320258"/>
            <a:ext cx="3115056" cy="80162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6B3EE9E-BD5D-4E9F-9F29-61940DD80291}"/>
              </a:ext>
            </a:extLst>
          </p:cNvPr>
          <p:cNvSpPr txBox="1"/>
          <p:nvPr/>
        </p:nvSpPr>
        <p:spPr>
          <a:xfrm>
            <a:off x="996481" y="2100644"/>
            <a:ext cx="4019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>
                <a:solidFill>
                  <a:srgbClr val="7B305F"/>
                </a:solidFill>
                <a:latin typeface="Lemon/Milk" panose="020B0603050302020204" pitchFamily="34" charset="0"/>
              </a:rPr>
              <a:t>BILL OF MATERIALS</a:t>
            </a:r>
            <a:endParaRPr lang="nl-BE" sz="3600" b="1" dirty="0">
              <a:solidFill>
                <a:srgbClr val="7B305F"/>
              </a:solidFill>
              <a:latin typeface="Lemon/Milk" panose="020B06030503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02C7BFA-BE08-4874-A941-7DE8941E74DD}"/>
              </a:ext>
            </a:extLst>
          </p:cNvPr>
          <p:cNvSpPr txBox="1"/>
          <p:nvPr/>
        </p:nvSpPr>
        <p:spPr>
          <a:xfrm>
            <a:off x="393335" y="5621181"/>
            <a:ext cx="353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dirty="0" err="1">
                <a:solidFill>
                  <a:srgbClr val="BCD631"/>
                </a:solidFill>
                <a:latin typeface="Lemon/Milk" panose="020B0603050302020204" pitchFamily="34" charset="0"/>
              </a:rPr>
              <a:t>pREPARE</a:t>
            </a:r>
            <a:endParaRPr lang="nl-BE" sz="4000" dirty="0">
              <a:solidFill>
                <a:srgbClr val="BCD631"/>
              </a:solidFill>
              <a:latin typeface="Lemon/Milk" panose="020B0603050302020204" pitchFamily="34" charset="0"/>
            </a:endParaRPr>
          </a:p>
        </p:txBody>
      </p:sp>
      <p:pic>
        <p:nvPicPr>
          <p:cNvPr id="20" name="Image 19" descr="C:\Users\topal\Downloads\commercial-buldings.png">
            <a:extLst>
              <a:ext uri="{FF2B5EF4-FFF2-40B4-BE49-F238E27FC236}">
                <a16:creationId xmlns:a16="http://schemas.microsoft.com/office/drawing/2014/main" id="{F1138C43-1A0D-42F7-A12F-B3859E042C2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71" y="3288509"/>
            <a:ext cx="452923" cy="45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 20" descr="C:\Users\topal\Downloads\phone-call.png">
            <a:extLst>
              <a:ext uri="{FF2B5EF4-FFF2-40B4-BE49-F238E27FC236}">
                <a16:creationId xmlns:a16="http://schemas.microsoft.com/office/drawing/2014/main" id="{A6FA57ED-4C64-42C2-A8CF-928002F881B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318" y="3319122"/>
            <a:ext cx="492636" cy="4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 21" descr="C:\Users\topal\Downloads\wifi-connection-signal-symbol.png">
            <a:extLst>
              <a:ext uri="{FF2B5EF4-FFF2-40B4-BE49-F238E27FC236}">
                <a16:creationId xmlns:a16="http://schemas.microsoft.com/office/drawing/2014/main" id="{F7EF2627-EC69-4F00-B822-27654CC4A12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9" y="3288509"/>
            <a:ext cx="553862" cy="55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 22" descr="C:\Users\topal\Downloads\internet.png">
            <a:extLst>
              <a:ext uri="{FF2B5EF4-FFF2-40B4-BE49-F238E27FC236}">
                <a16:creationId xmlns:a16="http://schemas.microsoft.com/office/drawing/2014/main" id="{CB3AED92-B941-427F-BB55-F772AAE0FCB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71" y="3319122"/>
            <a:ext cx="492636" cy="4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 23" descr="C:\Users\topal\Downloads\1547803 (1).png">
            <a:extLst>
              <a:ext uri="{FF2B5EF4-FFF2-40B4-BE49-F238E27FC236}">
                <a16:creationId xmlns:a16="http://schemas.microsoft.com/office/drawing/2014/main" id="{4344C15C-AA17-497E-9E09-425490174342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12" y="3288509"/>
            <a:ext cx="553862" cy="553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3FF9D55-7EDF-4251-8F35-DF76689AC5C2}"/>
              </a:ext>
            </a:extLst>
          </p:cNvPr>
          <p:cNvCxnSpPr>
            <a:cxnSpLocks/>
          </p:cNvCxnSpPr>
          <p:nvPr/>
        </p:nvCxnSpPr>
        <p:spPr>
          <a:xfrm>
            <a:off x="0" y="5095109"/>
            <a:ext cx="12222480" cy="0"/>
          </a:xfrm>
          <a:prstGeom prst="line">
            <a:avLst/>
          </a:prstGeom>
          <a:ln w="142875">
            <a:solidFill>
              <a:srgbClr val="BDD63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29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B305F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239</Words>
  <Application>Microsoft Office PowerPoint</Application>
  <PresentationFormat>Grand écran</PresentationFormat>
  <Paragraphs>175</Paragraphs>
  <Slides>43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Corbel</vt:lpstr>
      <vt:lpstr>Lemon/Milk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alpay topalka</dc:creator>
  <cp:lastModifiedBy>alpay topalka</cp:lastModifiedBy>
  <cp:revision>240</cp:revision>
  <dcterms:created xsi:type="dcterms:W3CDTF">2019-06-06T12:21:52Z</dcterms:created>
  <dcterms:modified xsi:type="dcterms:W3CDTF">2019-06-11T00:44:10Z</dcterms:modified>
</cp:coreProperties>
</file>